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5" r:id="rId10"/>
    <p:sldId id="269" r:id="rId11"/>
    <p:sldId id="270" r:id="rId12"/>
    <p:sldId id="271" r:id="rId13"/>
    <p:sldId id="272" r:id="rId14"/>
    <p:sldId id="273" r:id="rId15"/>
    <p:sldId id="282" r:id="rId16"/>
    <p:sldId id="274" r:id="rId17"/>
    <p:sldId id="283" r:id="rId18"/>
    <p:sldId id="275" r:id="rId19"/>
    <p:sldId id="286" r:id="rId20"/>
    <p:sldId id="276" r:id="rId21"/>
    <p:sldId id="277" r:id="rId22"/>
    <p:sldId id="278" r:id="rId23"/>
    <p:sldId id="279" r:id="rId24"/>
    <p:sldId id="280" r:id="rId25"/>
    <p:sldId id="285" r:id="rId26"/>
    <p:sldId id="281" r:id="rId27"/>
    <p:sldId id="28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E95DD-C824-412C-9659-43A78379C9F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F9FD8F16-2398-43AA-942D-364F63D411C5}">
      <dgm:prSet phldrT="[Текст]"/>
      <dgm:spPr/>
      <dgm:t>
        <a:bodyPr/>
        <a:lstStyle/>
        <a:p>
          <a:r>
            <a:rPr lang="uk-UA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підвищення якості освітніх послуг,</a:t>
          </a:r>
          <a:endParaRPr lang="uk-UA" dirty="0"/>
        </a:p>
      </dgm:t>
    </dgm:pt>
    <dgm:pt modelId="{7453BA41-628B-42D9-81A6-AD6BCDB7DCAA}" type="parTrans" cxnId="{8AF4CEF7-D19B-49DA-BC4F-47252993AC8B}">
      <dgm:prSet/>
      <dgm:spPr/>
      <dgm:t>
        <a:bodyPr/>
        <a:lstStyle/>
        <a:p>
          <a:endParaRPr lang="uk-UA"/>
        </a:p>
      </dgm:t>
    </dgm:pt>
    <dgm:pt modelId="{E7C25C2D-C484-4CED-B063-05F9B74A037E}" type="sibTrans" cxnId="{8AF4CEF7-D19B-49DA-BC4F-47252993AC8B}">
      <dgm:prSet/>
      <dgm:spPr/>
      <dgm:t>
        <a:bodyPr/>
        <a:lstStyle/>
        <a:p>
          <a:endParaRPr lang="uk-UA"/>
        </a:p>
      </dgm:t>
    </dgm:pt>
    <dgm:pt modelId="{022CAC22-4327-42E7-AE77-5893040085F4}">
      <dgm:prSet/>
      <dgm:spPr/>
      <dgm:t>
        <a:bodyPr/>
        <a:lstStyle/>
        <a:p>
          <a:r>
            <a:rPr lang="uk-UA" b="0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упровадження елементів інноваційної освіти,</a:t>
          </a:r>
          <a:endParaRPr lang="uk-UA" b="0" dirty="0">
            <a:effectLst/>
          </a:endParaRPr>
        </a:p>
      </dgm:t>
    </dgm:pt>
    <dgm:pt modelId="{F9B55E57-F8C8-4CE4-A820-DA8E2D60482D}" type="parTrans" cxnId="{A39AC0DE-3AA0-4FE9-AFB8-85BAE42BE03D}">
      <dgm:prSet/>
      <dgm:spPr/>
      <dgm:t>
        <a:bodyPr/>
        <a:lstStyle/>
        <a:p>
          <a:endParaRPr lang="uk-UA"/>
        </a:p>
      </dgm:t>
    </dgm:pt>
    <dgm:pt modelId="{98E8C611-A27D-4A52-B3B6-AE9CFE85A205}" type="sibTrans" cxnId="{A39AC0DE-3AA0-4FE9-AFB8-85BAE42BE03D}">
      <dgm:prSet/>
      <dgm:spPr/>
      <dgm:t>
        <a:bodyPr/>
        <a:lstStyle/>
        <a:p>
          <a:endParaRPr lang="uk-UA"/>
        </a:p>
      </dgm:t>
    </dgm:pt>
    <dgm:pt modelId="{34582458-3110-4B6F-8312-A0F8AAC2DF1D}">
      <dgm:prSet/>
      <dgm:spPr/>
      <dgm:t>
        <a:bodyPr/>
        <a:lstStyle/>
        <a:p>
          <a:r>
            <a:rPr lang="uk-UA" b="0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проведення поточних ремонтних робіт в укритті,</a:t>
          </a:r>
          <a:endParaRPr lang="uk-UA" b="0" dirty="0">
            <a:effectLst/>
          </a:endParaRPr>
        </a:p>
      </dgm:t>
    </dgm:pt>
    <dgm:pt modelId="{8A8095B8-BC87-4F5D-9BBE-00C25BB42825}" type="parTrans" cxnId="{E5548385-2BC1-4454-A5AA-71B6AF5DE049}">
      <dgm:prSet/>
      <dgm:spPr/>
      <dgm:t>
        <a:bodyPr/>
        <a:lstStyle/>
        <a:p>
          <a:endParaRPr lang="uk-UA"/>
        </a:p>
      </dgm:t>
    </dgm:pt>
    <dgm:pt modelId="{BF321DC4-3792-4FF5-8D2A-60194458D4C8}" type="sibTrans" cxnId="{E5548385-2BC1-4454-A5AA-71B6AF5DE049}">
      <dgm:prSet/>
      <dgm:spPr/>
      <dgm:t>
        <a:bodyPr/>
        <a:lstStyle/>
        <a:p>
          <a:endParaRPr lang="uk-UA"/>
        </a:p>
      </dgm:t>
    </dgm:pt>
    <dgm:pt modelId="{467F0CFD-53C5-4171-887E-0C8F0EAF0E16}">
      <dgm:prSet/>
      <dgm:spPr/>
      <dgm:t>
        <a:bodyPr/>
        <a:lstStyle/>
        <a:p>
          <a:r>
            <a:rPr lang="uk-UA" b="0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придбання обладнання </a:t>
          </a:r>
          <a:r>
            <a:rPr lang="en-US" b="0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STEM </a:t>
          </a:r>
          <a:r>
            <a:rPr lang="uk-UA" b="0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лабораторії,</a:t>
          </a:r>
          <a:endParaRPr lang="uk-UA" b="0" dirty="0">
            <a:effectLst/>
          </a:endParaRPr>
        </a:p>
      </dgm:t>
    </dgm:pt>
    <dgm:pt modelId="{0042F071-7778-415E-82E4-E7065A573335}" type="parTrans" cxnId="{D05285E4-A051-4AA5-A749-C60D8FF9CB9A}">
      <dgm:prSet/>
      <dgm:spPr/>
      <dgm:t>
        <a:bodyPr/>
        <a:lstStyle/>
        <a:p>
          <a:endParaRPr lang="uk-UA"/>
        </a:p>
      </dgm:t>
    </dgm:pt>
    <dgm:pt modelId="{8C342BE9-A73F-48E1-9EA0-B6E84800F9D0}" type="sibTrans" cxnId="{D05285E4-A051-4AA5-A749-C60D8FF9CB9A}">
      <dgm:prSet/>
      <dgm:spPr/>
      <dgm:t>
        <a:bodyPr/>
        <a:lstStyle/>
        <a:p>
          <a:endParaRPr lang="uk-UA"/>
        </a:p>
      </dgm:t>
    </dgm:pt>
    <dgm:pt modelId="{BD7D4691-0A8E-4025-9933-B982A9F65977}">
      <dgm:prSet/>
      <dgm:spPr/>
      <dgm:t>
        <a:bodyPr/>
        <a:lstStyle/>
        <a:p>
          <a:r>
            <a:rPr lang="uk-UA" b="0" i="0" u="none" strike="noStrike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влаштування дитячого ігрового майданчика,</a:t>
          </a:r>
          <a:endParaRPr lang="uk-UA" b="0" dirty="0">
            <a:effectLst/>
          </a:endParaRPr>
        </a:p>
      </dgm:t>
    </dgm:pt>
    <dgm:pt modelId="{850DFA14-1182-4E30-9DC9-0829BEE3A977}" type="parTrans" cxnId="{73BDD19E-1CE9-49B8-99BF-BE43975A66C4}">
      <dgm:prSet/>
      <dgm:spPr/>
      <dgm:t>
        <a:bodyPr/>
        <a:lstStyle/>
        <a:p>
          <a:endParaRPr lang="uk-UA"/>
        </a:p>
      </dgm:t>
    </dgm:pt>
    <dgm:pt modelId="{F8AD0C9A-75B3-42A8-8DE1-75F90483A072}" type="sibTrans" cxnId="{73BDD19E-1CE9-49B8-99BF-BE43975A66C4}">
      <dgm:prSet/>
      <dgm:spPr/>
      <dgm:t>
        <a:bodyPr/>
        <a:lstStyle/>
        <a:p>
          <a:endParaRPr lang="uk-UA"/>
        </a:p>
      </dgm:t>
    </dgm:pt>
    <dgm:pt modelId="{0EFBBE4C-6C3D-4E42-AE86-FCD447E6122B}">
      <dgm:prSet/>
      <dgm:spPr/>
      <dgm:t>
        <a:bodyPr/>
        <a:lstStyle/>
        <a:p>
          <a:r>
            <a:rPr lang="uk-UA" dirty="0">
              <a:solidFill>
                <a:srgbClr val="000000"/>
              </a:solidFill>
              <a:latin typeface="Times New Roman" panose="02020603050405020304" pitchFamily="18" charset="0"/>
            </a:rPr>
            <a:t>с</a:t>
          </a:r>
          <a:r>
            <a:rPr lang="uk-UA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творення можливостей для професійного зростання педагогів.</a:t>
          </a:r>
          <a:endParaRPr lang="uk-UA" b="0" dirty="0">
            <a:effectLst/>
          </a:endParaRPr>
        </a:p>
      </dgm:t>
    </dgm:pt>
    <dgm:pt modelId="{E61721DB-257B-4DC3-B23D-962866442A7F}" type="parTrans" cxnId="{689B7B33-62F2-438F-8FC3-B218AC92D2AC}">
      <dgm:prSet/>
      <dgm:spPr/>
      <dgm:t>
        <a:bodyPr/>
        <a:lstStyle/>
        <a:p>
          <a:endParaRPr lang="uk-UA"/>
        </a:p>
      </dgm:t>
    </dgm:pt>
    <dgm:pt modelId="{4AEFA301-1AE1-4889-9B78-9E78BD9484A9}" type="sibTrans" cxnId="{689B7B33-62F2-438F-8FC3-B218AC92D2AC}">
      <dgm:prSet/>
      <dgm:spPr/>
      <dgm:t>
        <a:bodyPr/>
        <a:lstStyle/>
        <a:p>
          <a:endParaRPr lang="uk-UA"/>
        </a:p>
      </dgm:t>
    </dgm:pt>
    <dgm:pt modelId="{C428ACC5-0C2F-46B5-8574-B2F37E78BF1F}" type="pres">
      <dgm:prSet presAssocID="{7C4E95DD-C824-412C-9659-43A78379C9F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uk-UA"/>
        </a:p>
      </dgm:t>
    </dgm:pt>
    <dgm:pt modelId="{83AAE732-C5B4-4AB5-9B7A-6E0A0D07AF48}" type="pres">
      <dgm:prSet presAssocID="{7C4E95DD-C824-412C-9659-43A78379C9FC}" presName="Name1" presStyleCnt="0"/>
      <dgm:spPr/>
    </dgm:pt>
    <dgm:pt modelId="{951D2B67-882A-4A21-8583-98B49572F706}" type="pres">
      <dgm:prSet presAssocID="{7C4E95DD-C824-412C-9659-43A78379C9FC}" presName="cycle" presStyleCnt="0"/>
      <dgm:spPr/>
    </dgm:pt>
    <dgm:pt modelId="{3004A5B6-9EBC-46C6-B4AF-5CFD6522D083}" type="pres">
      <dgm:prSet presAssocID="{7C4E95DD-C824-412C-9659-43A78379C9FC}" presName="srcNode" presStyleLbl="node1" presStyleIdx="0" presStyleCnt="6"/>
      <dgm:spPr/>
    </dgm:pt>
    <dgm:pt modelId="{3E5B576A-C511-4B89-8811-98F7459AD825}" type="pres">
      <dgm:prSet presAssocID="{7C4E95DD-C824-412C-9659-43A78379C9FC}" presName="conn" presStyleLbl="parChTrans1D2" presStyleIdx="0" presStyleCnt="1"/>
      <dgm:spPr/>
      <dgm:t>
        <a:bodyPr/>
        <a:lstStyle/>
        <a:p>
          <a:endParaRPr lang="uk-UA"/>
        </a:p>
      </dgm:t>
    </dgm:pt>
    <dgm:pt modelId="{5E4D27C0-17B2-4484-A9B8-1310CDA7D901}" type="pres">
      <dgm:prSet presAssocID="{7C4E95DD-C824-412C-9659-43A78379C9FC}" presName="extraNode" presStyleLbl="node1" presStyleIdx="0" presStyleCnt="6"/>
      <dgm:spPr/>
    </dgm:pt>
    <dgm:pt modelId="{B5EA1ACD-B513-4B8B-8EDF-26ADE8F109DE}" type="pres">
      <dgm:prSet presAssocID="{7C4E95DD-C824-412C-9659-43A78379C9FC}" presName="dstNode" presStyleLbl="node1" presStyleIdx="0" presStyleCnt="6"/>
      <dgm:spPr/>
    </dgm:pt>
    <dgm:pt modelId="{029DD90E-5E13-4045-B80D-465AD44C491E}" type="pres">
      <dgm:prSet presAssocID="{F9FD8F16-2398-43AA-942D-364F63D411C5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78934BA-A071-4241-9D0E-62D868F09B8E}" type="pres">
      <dgm:prSet presAssocID="{F9FD8F16-2398-43AA-942D-364F63D411C5}" presName="accent_1" presStyleCnt="0"/>
      <dgm:spPr/>
    </dgm:pt>
    <dgm:pt modelId="{DDFAEEAE-C399-444E-B0B5-DA057A5EF602}" type="pres">
      <dgm:prSet presAssocID="{F9FD8F16-2398-43AA-942D-364F63D411C5}" presName="accentRepeatNode" presStyleLbl="solidFgAcc1" presStyleIdx="0" presStyleCnt="6"/>
      <dgm:spPr/>
    </dgm:pt>
    <dgm:pt modelId="{3FD1D4EF-445A-4734-ABB1-3C56222809D0}" type="pres">
      <dgm:prSet presAssocID="{022CAC22-4327-42E7-AE77-5893040085F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57117D8-1C15-4864-A5C3-4D514D15DD0E}" type="pres">
      <dgm:prSet presAssocID="{022CAC22-4327-42E7-AE77-5893040085F4}" presName="accent_2" presStyleCnt="0"/>
      <dgm:spPr/>
    </dgm:pt>
    <dgm:pt modelId="{0C9343FD-3D40-4633-8415-BEA9EE620B29}" type="pres">
      <dgm:prSet presAssocID="{022CAC22-4327-42E7-AE77-5893040085F4}" presName="accentRepeatNode" presStyleLbl="solidFgAcc1" presStyleIdx="1" presStyleCnt="6"/>
      <dgm:spPr/>
    </dgm:pt>
    <dgm:pt modelId="{B7DEDA5A-B424-4D1F-AD53-584C7B7F9F09}" type="pres">
      <dgm:prSet presAssocID="{34582458-3110-4B6F-8312-A0F8AAC2DF1D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5B02219-3840-479F-A5FB-047DCF33A026}" type="pres">
      <dgm:prSet presAssocID="{34582458-3110-4B6F-8312-A0F8AAC2DF1D}" presName="accent_3" presStyleCnt="0"/>
      <dgm:spPr/>
    </dgm:pt>
    <dgm:pt modelId="{1DA195B8-718B-47D6-AAFD-0B2C435CC846}" type="pres">
      <dgm:prSet presAssocID="{34582458-3110-4B6F-8312-A0F8AAC2DF1D}" presName="accentRepeatNode" presStyleLbl="solidFgAcc1" presStyleIdx="2" presStyleCnt="6"/>
      <dgm:spPr/>
    </dgm:pt>
    <dgm:pt modelId="{8901B30E-3B5A-4CE2-8BFB-1DF4775FEBA5}" type="pres">
      <dgm:prSet presAssocID="{467F0CFD-53C5-4171-887E-0C8F0EAF0E16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1D452D9-2063-4F89-9B0A-66241279ED6E}" type="pres">
      <dgm:prSet presAssocID="{467F0CFD-53C5-4171-887E-0C8F0EAF0E16}" presName="accent_4" presStyleCnt="0"/>
      <dgm:spPr/>
    </dgm:pt>
    <dgm:pt modelId="{752204EA-0BE5-445C-A257-D23D59A5DB10}" type="pres">
      <dgm:prSet presAssocID="{467F0CFD-53C5-4171-887E-0C8F0EAF0E16}" presName="accentRepeatNode" presStyleLbl="solidFgAcc1" presStyleIdx="3" presStyleCnt="6"/>
      <dgm:spPr/>
    </dgm:pt>
    <dgm:pt modelId="{838E755E-C346-49C3-BF8E-32A8137040D5}" type="pres">
      <dgm:prSet presAssocID="{BD7D4691-0A8E-4025-9933-B982A9F65977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0BF0271-B8E5-49B9-B208-9A0F7258F3BA}" type="pres">
      <dgm:prSet presAssocID="{BD7D4691-0A8E-4025-9933-B982A9F65977}" presName="accent_5" presStyleCnt="0"/>
      <dgm:spPr/>
    </dgm:pt>
    <dgm:pt modelId="{7810D9CA-9BDD-490A-BAC0-3CD75F9DC32F}" type="pres">
      <dgm:prSet presAssocID="{BD7D4691-0A8E-4025-9933-B982A9F65977}" presName="accentRepeatNode" presStyleLbl="solidFgAcc1" presStyleIdx="4" presStyleCnt="6"/>
      <dgm:spPr/>
    </dgm:pt>
    <dgm:pt modelId="{35D89CDE-9070-4CD6-A5B6-9875279025B4}" type="pres">
      <dgm:prSet presAssocID="{0EFBBE4C-6C3D-4E42-AE86-FCD447E6122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C50A92F-E821-4164-9F1C-A7EB998AA8F9}" type="pres">
      <dgm:prSet presAssocID="{0EFBBE4C-6C3D-4E42-AE86-FCD447E6122B}" presName="accent_6" presStyleCnt="0"/>
      <dgm:spPr/>
    </dgm:pt>
    <dgm:pt modelId="{F4D34A42-9AB6-402D-B2E2-0BB72A8951F9}" type="pres">
      <dgm:prSet presAssocID="{0EFBBE4C-6C3D-4E42-AE86-FCD447E6122B}" presName="accentRepeatNode" presStyleLbl="solidFgAcc1" presStyleIdx="5" presStyleCnt="6"/>
      <dgm:spPr/>
    </dgm:pt>
  </dgm:ptLst>
  <dgm:cxnLst>
    <dgm:cxn modelId="{D05285E4-A051-4AA5-A749-C60D8FF9CB9A}" srcId="{7C4E95DD-C824-412C-9659-43A78379C9FC}" destId="{467F0CFD-53C5-4171-887E-0C8F0EAF0E16}" srcOrd="3" destOrd="0" parTransId="{0042F071-7778-415E-82E4-E7065A573335}" sibTransId="{8C342BE9-A73F-48E1-9EA0-B6E84800F9D0}"/>
    <dgm:cxn modelId="{73BDD19E-1CE9-49B8-99BF-BE43975A66C4}" srcId="{7C4E95DD-C824-412C-9659-43A78379C9FC}" destId="{BD7D4691-0A8E-4025-9933-B982A9F65977}" srcOrd="4" destOrd="0" parTransId="{850DFA14-1182-4E30-9DC9-0829BEE3A977}" sibTransId="{F8AD0C9A-75B3-42A8-8DE1-75F90483A072}"/>
    <dgm:cxn modelId="{8AF4CEF7-D19B-49DA-BC4F-47252993AC8B}" srcId="{7C4E95DD-C824-412C-9659-43A78379C9FC}" destId="{F9FD8F16-2398-43AA-942D-364F63D411C5}" srcOrd="0" destOrd="0" parTransId="{7453BA41-628B-42D9-81A6-AD6BCDB7DCAA}" sibTransId="{E7C25C2D-C484-4CED-B063-05F9B74A037E}"/>
    <dgm:cxn modelId="{84F84048-E40A-443B-A662-EE351512E960}" type="presOf" srcId="{BD7D4691-0A8E-4025-9933-B982A9F65977}" destId="{838E755E-C346-49C3-BF8E-32A8137040D5}" srcOrd="0" destOrd="0" presId="urn:microsoft.com/office/officeart/2008/layout/VerticalCurvedList"/>
    <dgm:cxn modelId="{E5548385-2BC1-4454-A5AA-71B6AF5DE049}" srcId="{7C4E95DD-C824-412C-9659-43A78379C9FC}" destId="{34582458-3110-4B6F-8312-A0F8AAC2DF1D}" srcOrd="2" destOrd="0" parTransId="{8A8095B8-BC87-4F5D-9BBE-00C25BB42825}" sibTransId="{BF321DC4-3792-4FF5-8D2A-60194458D4C8}"/>
    <dgm:cxn modelId="{A39AC0DE-3AA0-4FE9-AFB8-85BAE42BE03D}" srcId="{7C4E95DD-C824-412C-9659-43A78379C9FC}" destId="{022CAC22-4327-42E7-AE77-5893040085F4}" srcOrd="1" destOrd="0" parTransId="{F9B55E57-F8C8-4CE4-A820-DA8E2D60482D}" sibTransId="{98E8C611-A27D-4A52-B3B6-AE9CFE85A205}"/>
    <dgm:cxn modelId="{331CD8E0-55E2-4E63-A330-F72046DD86C9}" type="presOf" srcId="{F9FD8F16-2398-43AA-942D-364F63D411C5}" destId="{029DD90E-5E13-4045-B80D-465AD44C491E}" srcOrd="0" destOrd="0" presId="urn:microsoft.com/office/officeart/2008/layout/VerticalCurvedList"/>
    <dgm:cxn modelId="{D51CA8DF-D414-4622-9F46-3936DA0F1B0F}" type="presOf" srcId="{7C4E95DD-C824-412C-9659-43A78379C9FC}" destId="{C428ACC5-0C2F-46B5-8574-B2F37E78BF1F}" srcOrd="0" destOrd="0" presId="urn:microsoft.com/office/officeart/2008/layout/VerticalCurvedList"/>
    <dgm:cxn modelId="{015B5484-7A93-434A-BDA9-9C3C0D8E8FD4}" type="presOf" srcId="{0EFBBE4C-6C3D-4E42-AE86-FCD447E6122B}" destId="{35D89CDE-9070-4CD6-A5B6-9875279025B4}" srcOrd="0" destOrd="0" presId="urn:microsoft.com/office/officeart/2008/layout/VerticalCurvedList"/>
    <dgm:cxn modelId="{689B7B33-62F2-438F-8FC3-B218AC92D2AC}" srcId="{7C4E95DD-C824-412C-9659-43A78379C9FC}" destId="{0EFBBE4C-6C3D-4E42-AE86-FCD447E6122B}" srcOrd="5" destOrd="0" parTransId="{E61721DB-257B-4DC3-B23D-962866442A7F}" sibTransId="{4AEFA301-1AE1-4889-9B78-9E78BD9484A9}"/>
    <dgm:cxn modelId="{60FB2E09-0897-4057-8BD3-66268EBDD30A}" type="presOf" srcId="{34582458-3110-4B6F-8312-A0F8AAC2DF1D}" destId="{B7DEDA5A-B424-4D1F-AD53-584C7B7F9F09}" srcOrd="0" destOrd="0" presId="urn:microsoft.com/office/officeart/2008/layout/VerticalCurvedList"/>
    <dgm:cxn modelId="{37B65C39-C58B-4748-BB0C-9ACA843A0A02}" type="presOf" srcId="{E7C25C2D-C484-4CED-B063-05F9B74A037E}" destId="{3E5B576A-C511-4B89-8811-98F7459AD825}" srcOrd="0" destOrd="0" presId="urn:microsoft.com/office/officeart/2008/layout/VerticalCurvedList"/>
    <dgm:cxn modelId="{90C5A807-2CC0-44EB-BFE2-33022F0CE067}" type="presOf" srcId="{022CAC22-4327-42E7-AE77-5893040085F4}" destId="{3FD1D4EF-445A-4734-ABB1-3C56222809D0}" srcOrd="0" destOrd="0" presId="urn:microsoft.com/office/officeart/2008/layout/VerticalCurvedList"/>
    <dgm:cxn modelId="{3016A367-6DAD-4752-9C09-4A70FD8E86F9}" type="presOf" srcId="{467F0CFD-53C5-4171-887E-0C8F0EAF0E16}" destId="{8901B30E-3B5A-4CE2-8BFB-1DF4775FEBA5}" srcOrd="0" destOrd="0" presId="urn:microsoft.com/office/officeart/2008/layout/VerticalCurvedList"/>
    <dgm:cxn modelId="{B7C67027-7D8D-4112-ABF7-D8E29CD6C713}" type="presParOf" srcId="{C428ACC5-0C2F-46B5-8574-B2F37E78BF1F}" destId="{83AAE732-C5B4-4AB5-9B7A-6E0A0D07AF48}" srcOrd="0" destOrd="0" presId="urn:microsoft.com/office/officeart/2008/layout/VerticalCurvedList"/>
    <dgm:cxn modelId="{2DBB0F91-350D-4905-BF0A-C0D6B60F20EF}" type="presParOf" srcId="{83AAE732-C5B4-4AB5-9B7A-6E0A0D07AF48}" destId="{951D2B67-882A-4A21-8583-98B49572F706}" srcOrd="0" destOrd="0" presId="urn:microsoft.com/office/officeart/2008/layout/VerticalCurvedList"/>
    <dgm:cxn modelId="{576B2D25-5B11-4708-96F6-F6B6654E5935}" type="presParOf" srcId="{951D2B67-882A-4A21-8583-98B49572F706}" destId="{3004A5B6-9EBC-46C6-B4AF-5CFD6522D083}" srcOrd="0" destOrd="0" presId="urn:microsoft.com/office/officeart/2008/layout/VerticalCurvedList"/>
    <dgm:cxn modelId="{1482766A-79E3-4BBD-B800-C4E91239BFC5}" type="presParOf" srcId="{951D2B67-882A-4A21-8583-98B49572F706}" destId="{3E5B576A-C511-4B89-8811-98F7459AD825}" srcOrd="1" destOrd="0" presId="urn:microsoft.com/office/officeart/2008/layout/VerticalCurvedList"/>
    <dgm:cxn modelId="{BC93B359-3CB1-4A12-BDBD-1177DDCC7C75}" type="presParOf" srcId="{951D2B67-882A-4A21-8583-98B49572F706}" destId="{5E4D27C0-17B2-4484-A9B8-1310CDA7D901}" srcOrd="2" destOrd="0" presId="urn:microsoft.com/office/officeart/2008/layout/VerticalCurvedList"/>
    <dgm:cxn modelId="{A76E0F68-8269-48EC-B1E0-8435DFC42020}" type="presParOf" srcId="{951D2B67-882A-4A21-8583-98B49572F706}" destId="{B5EA1ACD-B513-4B8B-8EDF-26ADE8F109DE}" srcOrd="3" destOrd="0" presId="urn:microsoft.com/office/officeart/2008/layout/VerticalCurvedList"/>
    <dgm:cxn modelId="{D8E2816D-7CE2-43B8-856E-721AA7203A34}" type="presParOf" srcId="{83AAE732-C5B4-4AB5-9B7A-6E0A0D07AF48}" destId="{029DD90E-5E13-4045-B80D-465AD44C491E}" srcOrd="1" destOrd="0" presId="urn:microsoft.com/office/officeart/2008/layout/VerticalCurvedList"/>
    <dgm:cxn modelId="{AC61826E-938F-4E4E-A1D9-22ED6290ED28}" type="presParOf" srcId="{83AAE732-C5B4-4AB5-9B7A-6E0A0D07AF48}" destId="{978934BA-A071-4241-9D0E-62D868F09B8E}" srcOrd="2" destOrd="0" presId="urn:microsoft.com/office/officeart/2008/layout/VerticalCurvedList"/>
    <dgm:cxn modelId="{DA227C6A-4CE9-40C9-89FE-BEEBC8917BA1}" type="presParOf" srcId="{978934BA-A071-4241-9D0E-62D868F09B8E}" destId="{DDFAEEAE-C399-444E-B0B5-DA057A5EF602}" srcOrd="0" destOrd="0" presId="urn:microsoft.com/office/officeart/2008/layout/VerticalCurvedList"/>
    <dgm:cxn modelId="{168D6518-284B-4218-B177-88898C198DCE}" type="presParOf" srcId="{83AAE732-C5B4-4AB5-9B7A-6E0A0D07AF48}" destId="{3FD1D4EF-445A-4734-ABB1-3C56222809D0}" srcOrd="3" destOrd="0" presId="urn:microsoft.com/office/officeart/2008/layout/VerticalCurvedList"/>
    <dgm:cxn modelId="{4634B147-E68F-4E75-975F-015EBC8DCB1A}" type="presParOf" srcId="{83AAE732-C5B4-4AB5-9B7A-6E0A0D07AF48}" destId="{E57117D8-1C15-4864-A5C3-4D514D15DD0E}" srcOrd="4" destOrd="0" presId="urn:microsoft.com/office/officeart/2008/layout/VerticalCurvedList"/>
    <dgm:cxn modelId="{77BC98BD-F921-4D6F-A213-0C55CF3696F1}" type="presParOf" srcId="{E57117D8-1C15-4864-A5C3-4D514D15DD0E}" destId="{0C9343FD-3D40-4633-8415-BEA9EE620B29}" srcOrd="0" destOrd="0" presId="urn:microsoft.com/office/officeart/2008/layout/VerticalCurvedList"/>
    <dgm:cxn modelId="{3DAFF481-FD29-439D-9514-EE2877D5C5B7}" type="presParOf" srcId="{83AAE732-C5B4-4AB5-9B7A-6E0A0D07AF48}" destId="{B7DEDA5A-B424-4D1F-AD53-584C7B7F9F09}" srcOrd="5" destOrd="0" presId="urn:microsoft.com/office/officeart/2008/layout/VerticalCurvedList"/>
    <dgm:cxn modelId="{721DC7BF-8953-494A-9246-9B7FC3204E7A}" type="presParOf" srcId="{83AAE732-C5B4-4AB5-9B7A-6E0A0D07AF48}" destId="{15B02219-3840-479F-A5FB-047DCF33A026}" srcOrd="6" destOrd="0" presId="urn:microsoft.com/office/officeart/2008/layout/VerticalCurvedList"/>
    <dgm:cxn modelId="{1EFAF191-1BDF-4593-9EDA-B16751233F89}" type="presParOf" srcId="{15B02219-3840-479F-A5FB-047DCF33A026}" destId="{1DA195B8-718B-47D6-AAFD-0B2C435CC846}" srcOrd="0" destOrd="0" presId="urn:microsoft.com/office/officeart/2008/layout/VerticalCurvedList"/>
    <dgm:cxn modelId="{104285BB-076C-4144-B958-052E9266101F}" type="presParOf" srcId="{83AAE732-C5B4-4AB5-9B7A-6E0A0D07AF48}" destId="{8901B30E-3B5A-4CE2-8BFB-1DF4775FEBA5}" srcOrd="7" destOrd="0" presId="urn:microsoft.com/office/officeart/2008/layout/VerticalCurvedList"/>
    <dgm:cxn modelId="{82329403-AFF4-4FF2-AD07-FC641248E298}" type="presParOf" srcId="{83AAE732-C5B4-4AB5-9B7A-6E0A0D07AF48}" destId="{D1D452D9-2063-4F89-9B0A-66241279ED6E}" srcOrd="8" destOrd="0" presId="urn:microsoft.com/office/officeart/2008/layout/VerticalCurvedList"/>
    <dgm:cxn modelId="{CFCADB78-234B-4465-A5B4-A75F5BD319C6}" type="presParOf" srcId="{D1D452D9-2063-4F89-9B0A-66241279ED6E}" destId="{752204EA-0BE5-445C-A257-D23D59A5DB10}" srcOrd="0" destOrd="0" presId="urn:microsoft.com/office/officeart/2008/layout/VerticalCurvedList"/>
    <dgm:cxn modelId="{4F9F2FCF-44AA-4C7E-8F36-9F1B0579281F}" type="presParOf" srcId="{83AAE732-C5B4-4AB5-9B7A-6E0A0D07AF48}" destId="{838E755E-C346-49C3-BF8E-32A8137040D5}" srcOrd="9" destOrd="0" presId="urn:microsoft.com/office/officeart/2008/layout/VerticalCurvedList"/>
    <dgm:cxn modelId="{65EAEFF4-E1C1-447F-9649-9C6D2A170CE7}" type="presParOf" srcId="{83AAE732-C5B4-4AB5-9B7A-6E0A0D07AF48}" destId="{10BF0271-B8E5-49B9-B208-9A0F7258F3BA}" srcOrd="10" destOrd="0" presId="urn:microsoft.com/office/officeart/2008/layout/VerticalCurvedList"/>
    <dgm:cxn modelId="{E3FB333D-3C4C-440D-805D-963AB5D06F9C}" type="presParOf" srcId="{10BF0271-B8E5-49B9-B208-9A0F7258F3BA}" destId="{7810D9CA-9BDD-490A-BAC0-3CD75F9DC32F}" srcOrd="0" destOrd="0" presId="urn:microsoft.com/office/officeart/2008/layout/VerticalCurvedList"/>
    <dgm:cxn modelId="{0DEB1795-379D-4113-B66C-537C496B14C7}" type="presParOf" srcId="{83AAE732-C5B4-4AB5-9B7A-6E0A0D07AF48}" destId="{35D89CDE-9070-4CD6-A5B6-9875279025B4}" srcOrd="11" destOrd="0" presId="urn:microsoft.com/office/officeart/2008/layout/VerticalCurvedList"/>
    <dgm:cxn modelId="{033B0A86-2B0D-40F4-B3F9-EC7522D2BFE9}" type="presParOf" srcId="{83AAE732-C5B4-4AB5-9B7A-6E0A0D07AF48}" destId="{CC50A92F-E821-4164-9F1C-A7EB998AA8F9}" srcOrd="12" destOrd="0" presId="urn:microsoft.com/office/officeart/2008/layout/VerticalCurvedList"/>
    <dgm:cxn modelId="{ED25ADA6-EC6A-4851-85F7-458AD0DF8008}" type="presParOf" srcId="{CC50A92F-E821-4164-9F1C-A7EB998AA8F9}" destId="{F4D34A42-9AB6-402D-B2E2-0BB72A8951F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B576A-C511-4B89-8811-98F7459AD825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9DD90E-5E13-4045-B80D-465AD44C491E}">
      <dsp:nvSpPr>
        <dsp:cNvPr id="0" name=""/>
        <dsp:cNvSpPr/>
      </dsp:nvSpPr>
      <dsp:spPr>
        <a:xfrm>
          <a:off x="434398" y="285347"/>
          <a:ext cx="10411019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підвищення якості освітніх послуг,</a:t>
          </a:r>
          <a:endParaRPr lang="uk-UA" sz="2800" kern="1200" dirty="0"/>
        </a:p>
      </dsp:txBody>
      <dsp:txXfrm>
        <a:off x="434398" y="285347"/>
        <a:ext cx="10411019" cy="570477"/>
      </dsp:txXfrm>
    </dsp:sp>
    <dsp:sp modelId="{DDFAEEAE-C399-444E-B0B5-DA057A5EF602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D1D4EF-445A-4734-ABB1-3C56222809D0}">
      <dsp:nvSpPr>
        <dsp:cNvPr id="0" name=""/>
        <dsp:cNvSpPr/>
      </dsp:nvSpPr>
      <dsp:spPr>
        <a:xfrm>
          <a:off x="903654" y="1140954"/>
          <a:ext cx="9941763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u="none" strike="noStrike" kern="120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упровадження елементів інноваційної освіти,</a:t>
          </a:r>
          <a:endParaRPr lang="uk-UA" sz="2800" b="0" kern="1200" dirty="0">
            <a:effectLst/>
          </a:endParaRPr>
        </a:p>
      </dsp:txBody>
      <dsp:txXfrm>
        <a:off x="903654" y="1140954"/>
        <a:ext cx="9941763" cy="570477"/>
      </dsp:txXfrm>
    </dsp:sp>
    <dsp:sp modelId="{0C9343FD-3D40-4633-8415-BEA9EE620B29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DEDA5A-B424-4D1F-AD53-584C7B7F9F09}">
      <dsp:nvSpPr>
        <dsp:cNvPr id="0" name=""/>
        <dsp:cNvSpPr/>
      </dsp:nvSpPr>
      <dsp:spPr>
        <a:xfrm>
          <a:off x="1118233" y="1996562"/>
          <a:ext cx="9727183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u="none" strike="noStrike" kern="120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проведення поточних ремонтних робіт в укритті,</a:t>
          </a:r>
          <a:endParaRPr lang="uk-UA" sz="2800" b="0" kern="1200" dirty="0">
            <a:effectLst/>
          </a:endParaRPr>
        </a:p>
      </dsp:txBody>
      <dsp:txXfrm>
        <a:off x="1118233" y="1996562"/>
        <a:ext cx="9727183" cy="570477"/>
      </dsp:txXfrm>
    </dsp:sp>
    <dsp:sp modelId="{1DA195B8-718B-47D6-AAFD-0B2C435CC846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01B30E-3B5A-4CE2-8BFB-1DF4775FEBA5}">
      <dsp:nvSpPr>
        <dsp:cNvPr id="0" name=""/>
        <dsp:cNvSpPr/>
      </dsp:nvSpPr>
      <dsp:spPr>
        <a:xfrm>
          <a:off x="1118233" y="2851627"/>
          <a:ext cx="9727183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u="none" strike="noStrike" kern="120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придбання обладнання </a:t>
          </a:r>
          <a:r>
            <a:rPr lang="en-US" sz="2800" b="0" i="0" u="none" strike="noStrike" kern="120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STEM </a:t>
          </a:r>
          <a:r>
            <a:rPr lang="uk-UA" sz="2800" b="0" i="0" u="none" strike="noStrike" kern="120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лабораторії,</a:t>
          </a:r>
          <a:endParaRPr lang="uk-UA" sz="2800" b="0" kern="1200" dirty="0">
            <a:effectLst/>
          </a:endParaRPr>
        </a:p>
      </dsp:txBody>
      <dsp:txXfrm>
        <a:off x="1118233" y="2851627"/>
        <a:ext cx="9727183" cy="570477"/>
      </dsp:txXfrm>
    </dsp:sp>
    <dsp:sp modelId="{752204EA-0BE5-445C-A257-D23D59A5DB10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8E755E-C346-49C3-BF8E-32A8137040D5}">
      <dsp:nvSpPr>
        <dsp:cNvPr id="0" name=""/>
        <dsp:cNvSpPr/>
      </dsp:nvSpPr>
      <dsp:spPr>
        <a:xfrm>
          <a:off x="903654" y="3707235"/>
          <a:ext cx="9941763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u="none" strike="noStrike" kern="120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влаштування дитячого ігрового майданчика,</a:t>
          </a:r>
          <a:endParaRPr lang="uk-UA" sz="2800" b="0" kern="1200" dirty="0">
            <a:effectLst/>
          </a:endParaRPr>
        </a:p>
      </dsp:txBody>
      <dsp:txXfrm>
        <a:off x="903654" y="3707235"/>
        <a:ext cx="9941763" cy="570477"/>
      </dsp:txXfrm>
    </dsp:sp>
    <dsp:sp modelId="{7810D9CA-9BDD-490A-BAC0-3CD75F9DC32F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D89CDE-9070-4CD6-A5B6-9875279025B4}">
      <dsp:nvSpPr>
        <dsp:cNvPr id="0" name=""/>
        <dsp:cNvSpPr/>
      </dsp:nvSpPr>
      <dsp:spPr>
        <a:xfrm>
          <a:off x="434398" y="4562842"/>
          <a:ext cx="10411019" cy="5704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kern="1200" dirty="0">
              <a:solidFill>
                <a:srgbClr val="000000"/>
              </a:solidFill>
              <a:latin typeface="Times New Roman" panose="02020603050405020304" pitchFamily="18" charset="0"/>
            </a:rPr>
            <a:t>с</a:t>
          </a:r>
          <a:r>
            <a:rPr lang="uk-UA" sz="2800" b="0" i="0" u="none" strike="noStrike" kern="1200" dirty="0">
              <a:solidFill>
                <a:srgbClr val="000000"/>
              </a:solidFill>
              <a:effectLst/>
              <a:latin typeface="Times New Roman" panose="02020603050405020304" pitchFamily="18" charset="0"/>
            </a:rPr>
            <a:t>творення можливостей для професійного зростання педагогів.</a:t>
          </a:r>
          <a:endParaRPr lang="uk-UA" sz="2800" b="0" kern="1200" dirty="0">
            <a:effectLst/>
          </a:endParaRPr>
        </a:p>
      </dsp:txBody>
      <dsp:txXfrm>
        <a:off x="434398" y="4562842"/>
        <a:ext cx="10411019" cy="570477"/>
      </dsp:txXfrm>
    </dsp:sp>
    <dsp:sp modelId="{F4D34A42-9AB6-402D-B2E2-0BB72A8951F9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4248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30024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270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925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4412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278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081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8601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5140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1048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uk-UA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9257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F73F7D55-0050-4B39-99DD-ACAF0DA4960E}" type="datetimeFigureOut">
              <a:rPr lang="uk-UA" smtClean="0"/>
              <a:t>07.06.2023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B19CF50-DC45-41BF-A78B-1C9908799F7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1014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18" Type="http://schemas.openxmlformats.org/officeDocument/2006/relationships/image" Target="../media/image3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17" Type="http://schemas.openxmlformats.org/officeDocument/2006/relationships/image" Target="../media/image32.jpg"/><Relationship Id="rId2" Type="http://schemas.openxmlformats.org/officeDocument/2006/relationships/image" Target="../media/image17.jpg"/><Relationship Id="rId1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19" Type="http://schemas.openxmlformats.org/officeDocument/2006/relationships/image" Target="../media/image34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Relationship Id="rId1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8AB816-B2D3-ECCA-AAA7-BF1C695D35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562527"/>
            <a:ext cx="10260563" cy="23876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Звіт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директора  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опорного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ліцею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с.Зимне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Зимнівської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сільської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ради 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Володимирського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району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Волинської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області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b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2022-2023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навчальний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рік</a:t>
            </a:r>
            <a:endParaRPr lang="uk-UA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134726EC-4CBB-04DE-CB00-1C5B13427D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BB2000-75E6-08CB-6AC3-C27590297D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180" b="12517"/>
          <a:stretch/>
        </p:blipFill>
        <p:spPr>
          <a:xfrm>
            <a:off x="0" y="3534182"/>
            <a:ext cx="12192000" cy="332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42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8F0F4-56A6-2221-9299-37B674BF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Науково-дослідницька робота 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CD16A93-692F-29C4-C5A3-0CB6A31A7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138" y="2025629"/>
            <a:ext cx="10753725" cy="3766185"/>
          </a:xfrm>
        </p:spPr>
        <p:txBody>
          <a:bodyPr>
            <a:noAutofit/>
          </a:bodyPr>
          <a:lstStyle/>
          <a:p>
            <a:r>
              <a:rPr lang="uk-UA" sz="1800" b="1" dirty="0"/>
              <a:t>Максименко Дмитро Ігорович  </a:t>
            </a:r>
            <a:r>
              <a:rPr lang="uk-UA" sz="1800" dirty="0"/>
              <a:t>- ІІІ місце, тема «Перспективи та ризики інтродукції </a:t>
            </a:r>
            <a:r>
              <a:rPr lang="uk-UA" sz="1800" dirty="0" err="1"/>
              <a:t>Павловнії</a:t>
            </a:r>
            <a:r>
              <a:rPr lang="uk-UA" sz="1800" dirty="0"/>
              <a:t> повстяної на території с. Зимне Володимирського району»</a:t>
            </a:r>
          </a:p>
          <a:p>
            <a:r>
              <a:rPr lang="uk-UA" sz="1800" b="1" dirty="0" err="1"/>
              <a:t>Білюк</a:t>
            </a:r>
            <a:r>
              <a:rPr lang="uk-UA" sz="1800" b="1" dirty="0"/>
              <a:t> Христина Олександрівна </a:t>
            </a:r>
            <a:r>
              <a:rPr lang="uk-UA" sz="1800" dirty="0"/>
              <a:t>– ІІ місце, тема «</a:t>
            </a:r>
            <a:r>
              <a:rPr lang="uk-UA" sz="1800" dirty="0" err="1"/>
              <a:t>Фітоінвазія</a:t>
            </a:r>
            <a:r>
              <a:rPr lang="uk-UA" sz="1800" dirty="0"/>
              <a:t> портулаку городнього на території м. Володимира та околиць»</a:t>
            </a:r>
          </a:p>
          <a:p>
            <a:r>
              <a:rPr lang="uk-UA" sz="1800" b="1" dirty="0"/>
              <a:t>Дорош Христина Володимирівна </a:t>
            </a:r>
            <a:r>
              <a:rPr lang="uk-UA" sz="1800" dirty="0"/>
              <a:t>-  ІІ місце, тема «Динаміка чисельності та ветеринарний стан поголів’я ВРХ в межах </a:t>
            </a:r>
            <a:r>
              <a:rPr lang="uk-UA" sz="1800" dirty="0" err="1"/>
              <a:t>Зимненської</a:t>
            </a:r>
            <a:r>
              <a:rPr lang="uk-UA" sz="1800" dirty="0"/>
              <a:t> територіальної громади»</a:t>
            </a:r>
          </a:p>
          <a:p>
            <a:r>
              <a:rPr lang="uk-UA" sz="1800" b="1" dirty="0" err="1"/>
              <a:t>Місюк</a:t>
            </a:r>
            <a:r>
              <a:rPr lang="uk-UA" sz="1800" b="1" dirty="0"/>
              <a:t> Владислава Олександрівна </a:t>
            </a:r>
            <a:r>
              <a:rPr lang="uk-UA" sz="1800" dirty="0"/>
              <a:t>– ІІІ місце, тема «Кролівництво в індивідуальних господарствах жителів </a:t>
            </a:r>
            <a:r>
              <a:rPr lang="uk-UA" sz="1800" dirty="0" err="1"/>
              <a:t>Зимненської</a:t>
            </a:r>
            <a:r>
              <a:rPr lang="uk-UA" sz="1800" dirty="0"/>
              <a:t> територіальної громади»</a:t>
            </a:r>
          </a:p>
          <a:p>
            <a:r>
              <a:rPr lang="uk-UA" sz="1800" b="1" dirty="0"/>
              <a:t>Савчук Богдан Михайлович </a:t>
            </a:r>
            <a:r>
              <a:rPr lang="uk-UA" sz="1800" dirty="0"/>
              <a:t>– ІІІ місце, тема «Бездоглядні пси на території населених пунктів </a:t>
            </a:r>
            <a:r>
              <a:rPr lang="uk-UA" sz="1800" dirty="0" err="1"/>
              <a:t>Зимненської</a:t>
            </a:r>
            <a:r>
              <a:rPr lang="uk-UA" sz="1800" dirty="0"/>
              <a:t> територіальної громади»</a:t>
            </a:r>
          </a:p>
          <a:p>
            <a:endParaRPr lang="uk-UA" sz="1400" dirty="0"/>
          </a:p>
          <a:p>
            <a:pPr algn="r"/>
            <a:r>
              <a:rPr lang="uk-UA" dirty="0"/>
              <a:t>Керівник  - Борис </a:t>
            </a:r>
            <a:r>
              <a:rPr lang="uk-UA" dirty="0" err="1"/>
              <a:t>Подзізей</a:t>
            </a:r>
            <a:endParaRPr lang="uk-UA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3C041B5-EBDB-1762-B7EC-B4601E1F7B6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4898570" cy="8827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Досягнення</a:t>
            </a:r>
          </a:p>
        </p:txBody>
      </p:sp>
    </p:spTree>
    <p:extLst>
      <p:ext uri="{BB962C8B-B14F-4D97-AF65-F5344CB8AC3E}">
        <p14:creationId xmlns:p14="http://schemas.microsoft.com/office/powerpoint/2010/main" val="1390938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114BFC5E-78AA-DC24-2A31-2CF1A7439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1" b="20575"/>
          <a:stretch/>
        </p:blipFill>
        <p:spPr>
          <a:xfrm>
            <a:off x="7607075" y="2313992"/>
            <a:ext cx="3878388" cy="3321698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99A9E9E-3637-5773-ABAF-0132423C1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" y="1636759"/>
            <a:ext cx="6706058" cy="5038857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8A9CCD4E-D3D0-EA98-3A77-8A1F8EC5A6C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4898570" cy="8827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Досягнення</a:t>
            </a:r>
          </a:p>
        </p:txBody>
      </p:sp>
    </p:spTree>
    <p:extLst>
      <p:ext uri="{BB962C8B-B14F-4D97-AF65-F5344CB8AC3E}">
        <p14:creationId xmlns:p14="http://schemas.microsoft.com/office/powerpoint/2010/main" val="4030788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04235-C8FC-B321-54ED-40897A7DD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635690" cy="886408"/>
          </a:xfrm>
          <a:solidFill>
            <a:schemeClr val="accent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Виховна робота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2FFA50-591E-AD8D-A9BE-8A481EDE07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43"/>
          <a:stretch/>
        </p:blipFill>
        <p:spPr>
          <a:xfrm>
            <a:off x="2200201" y="857945"/>
            <a:ext cx="9132109" cy="568921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2E64E2-1A20-8127-20C3-75EB1D376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029" y="528928"/>
            <a:ext cx="10318682" cy="58042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62DFE4-1B49-6E08-4B8D-0B0A397064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5"/>
          <a:stretch/>
        </p:blipFill>
        <p:spPr>
          <a:xfrm>
            <a:off x="506874" y="767608"/>
            <a:ext cx="10658869" cy="5883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7AA23A3-9A33-B917-76DD-28AE1E6F38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4" b="3265"/>
          <a:stretch/>
        </p:blipFill>
        <p:spPr>
          <a:xfrm>
            <a:off x="1239681" y="564154"/>
            <a:ext cx="10702258" cy="580426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859D1D-30BB-0400-7899-717E59EEAF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22"/>
          <a:stretch/>
        </p:blipFill>
        <p:spPr>
          <a:xfrm>
            <a:off x="1103536" y="750205"/>
            <a:ext cx="11213455" cy="543927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B653DD9-9221-96E5-844D-13E33ECB84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8"/>
          <a:stretch/>
        </p:blipFill>
        <p:spPr>
          <a:xfrm>
            <a:off x="1239681" y="723689"/>
            <a:ext cx="11213455" cy="59276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BB51A8-E556-E1B5-E291-5CD6AB72162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3" r="2909"/>
          <a:stretch/>
        </p:blipFill>
        <p:spPr>
          <a:xfrm>
            <a:off x="943393" y="705301"/>
            <a:ext cx="11112631" cy="598022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D564085-87F4-AECB-F94D-B2F2CF35E4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60" y="483128"/>
            <a:ext cx="10876587" cy="611808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96058A5-7537-5AC8-834D-D0A721CAF9B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69"/>
          <a:stretch/>
        </p:blipFill>
        <p:spPr>
          <a:xfrm>
            <a:off x="670939" y="1026741"/>
            <a:ext cx="11671055" cy="558757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2DCF6B5-48AB-C4E8-0BD8-E9D47488F6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39" y="-258586"/>
            <a:ext cx="10289512" cy="6858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4553D8F-09FD-C2B2-2FC7-5E305BEA43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27" y="64357"/>
            <a:ext cx="10289512" cy="685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A470420B-16BE-78B5-A877-1799ED5239E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5"/>
          <a:stretch/>
        </p:blipFill>
        <p:spPr>
          <a:xfrm>
            <a:off x="1114800" y="185244"/>
            <a:ext cx="10478213" cy="6402861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C7AD11D-565D-A48D-6657-2A95D151A53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36"/>
          <a:stretch/>
        </p:blipFill>
        <p:spPr>
          <a:xfrm>
            <a:off x="419264" y="747328"/>
            <a:ext cx="10991854" cy="61552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2735918-CC23-4975-725B-E6CE8AECC0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" y="-339026"/>
            <a:ext cx="11895625" cy="6691289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7F40F6A-C83F-8009-FB30-1ED6EB6C95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92" y="-89473"/>
            <a:ext cx="9144000" cy="685800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45EAFEE-8B7E-34A7-8CEE-71AE422F4E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0" y="-134148"/>
            <a:ext cx="12192000" cy="6858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AA1AA3C-5A80-87EC-D359-A81C376853B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309" y="51674"/>
            <a:ext cx="9144000" cy="685800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6579FA9-175F-2827-6E92-A745AFA20A5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1"/>
          <a:stretch/>
        </p:blipFill>
        <p:spPr>
          <a:xfrm>
            <a:off x="642715" y="176112"/>
            <a:ext cx="11239169" cy="6758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68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0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0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3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60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1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4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7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8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3000"/>
                            </p:stCondLst>
                            <p:childTnLst>
                              <p:par>
                                <p:cTn id="1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70630-6E35-2DD5-054A-6D84805F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72775" cy="165819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Господарська діяльність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2CBC365-D428-26FD-85C2-8D40C38C1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87" y="1708236"/>
            <a:ext cx="4586857" cy="258010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D1AEEC-08CF-76D8-4D5C-977233753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387" y="4338381"/>
            <a:ext cx="4625517" cy="260185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71893D-870C-C29A-437C-BEE26EC25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6" y="1753060"/>
            <a:ext cx="6760755" cy="507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98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6349463-C523-1B40-F5A5-E2A356AF87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98" y="2152040"/>
            <a:ext cx="5023863" cy="3767137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F8FA681-6723-5F20-0F5A-25F74D15C4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Господарська діяльність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1CD820-AA2A-2BA1-43D1-71A1F82F0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829" y="1848216"/>
            <a:ext cx="2824470" cy="37671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22425A-17B1-8414-F7BD-BD253DA69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659" y="3090862"/>
            <a:ext cx="2824471" cy="37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26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5748B7-7658-6F93-D5A5-44E1622779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05"/>
          <a:stretch/>
        </p:blipFill>
        <p:spPr>
          <a:xfrm>
            <a:off x="6975963" y="1747444"/>
            <a:ext cx="5216037" cy="480788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9E9CDAC-8639-A48E-D1A7-7AA61C4CCAA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Господарська діяльність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9BABF3-842B-27AB-46E0-0B3C2884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1" y="1747444"/>
            <a:ext cx="6612296" cy="495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50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EBA3F0-16D7-8952-1ACC-92D08D2FB7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54" y="2281126"/>
            <a:ext cx="7078342" cy="398510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35408BD-38BA-9E47-C084-8ABC3EE5015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/>
              <a:t>Господарська діяльність</a:t>
            </a:r>
            <a:endParaRPr lang="uk-UA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647476-1B58-4D66-A609-BDE16631F7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7" t="6361" r="20412" b="-6361"/>
          <a:stretch/>
        </p:blipFill>
        <p:spPr>
          <a:xfrm>
            <a:off x="7917318" y="2404094"/>
            <a:ext cx="3383730" cy="3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12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CB10D0C-412E-4204-46FD-5164919C3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177" y="2004282"/>
            <a:ext cx="8220980" cy="4628412"/>
          </a:xfr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9CDE43-1E77-9993-594E-F6FF66EE096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/>
              <a:t>Господарська діяльність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08254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5C99800-2A4F-584B-FC70-64B6F5BE0E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Господарська діяльність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544" y="2041237"/>
            <a:ext cx="7339829" cy="41286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15" y="1709625"/>
            <a:ext cx="2695431" cy="479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79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5C99800-2A4F-584B-FC70-64B6F5BE0E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Господарська діяльність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07" y="1779155"/>
            <a:ext cx="8700655" cy="489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318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14D0E61-BC84-FE85-99BA-6F79E362B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688" y="1003974"/>
            <a:ext cx="11406488" cy="3766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Реалізація сучасних підходів до освітнього процесу з метою формування </a:t>
            </a:r>
            <a:r>
              <a:rPr lang="uk-UA" sz="2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життєво</a:t>
            </a:r>
            <a:r>
              <a:rPr lang="uk-UA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компетентної особистості  в умовах </a:t>
            </a:r>
            <a:r>
              <a:rPr lang="uk-UA" sz="3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діджиталізації</a:t>
            </a:r>
            <a:r>
              <a:rPr lang="uk-UA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та децентралізації</a:t>
            </a:r>
            <a:endParaRPr lang="uk-UA" sz="3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E0EC8E-8660-6483-F042-E957DE7E5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42" b="16358"/>
          <a:stretch/>
        </p:blipFill>
        <p:spPr>
          <a:xfrm>
            <a:off x="1" y="2738914"/>
            <a:ext cx="12192000" cy="411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01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F44198D-2D2A-C0FA-2935-CED936A78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07" y="1958285"/>
            <a:ext cx="7303962" cy="4112131"/>
          </a:xfr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C3450C9-612F-679B-1419-EC8C5BA3C7B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/>
              <a:t>Господарська діяльність</a:t>
            </a:r>
            <a:endParaRPr lang="uk-U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4A4C2-7DCD-8F4B-2858-6AD314B5E518}"/>
              </a:ext>
            </a:extLst>
          </p:cNvPr>
          <p:cNvSpPr txBox="1"/>
          <p:nvPr/>
        </p:nvSpPr>
        <p:spPr>
          <a:xfrm>
            <a:off x="3329354" y="6370503"/>
            <a:ext cx="3217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«Школа в коробці» від ЮНІСЕФ</a:t>
            </a:r>
          </a:p>
        </p:txBody>
      </p:sp>
    </p:spTree>
    <p:extLst>
      <p:ext uri="{BB962C8B-B14F-4D97-AF65-F5344CB8AC3E}">
        <p14:creationId xmlns:p14="http://schemas.microsoft.com/office/powerpoint/2010/main" val="2337791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A4A062-8D30-AA18-FA7A-A9891DDF7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10" y="1971430"/>
            <a:ext cx="6804343" cy="435903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6AB3193-EB3F-6CA4-7668-B6038AD94CC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«Нові ідеї для нових громад»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C505D5-7642-307A-44C5-ABC0B9BDFC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31" y="1284036"/>
            <a:ext cx="4872469" cy="2743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7663F2-FF0B-E94E-FD45-32749C1A1B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31" y="4150946"/>
            <a:ext cx="487246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50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4053B121-4171-7C9B-9249-7C6D3CDAB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54" b="31470"/>
          <a:stretch/>
        </p:blipFill>
        <p:spPr>
          <a:xfrm>
            <a:off x="259043" y="1903183"/>
            <a:ext cx="4278214" cy="3516923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F5DA83-5CA1-7F08-8725-220E78F42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998" y="2666239"/>
            <a:ext cx="3032467" cy="404329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EEDB5D0-1F88-03AC-B9BC-131D35F888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Разом до перемоги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D8E03B3-711B-213C-9319-B1811E1F1E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207" y="1828525"/>
            <a:ext cx="4427378" cy="29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436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1E24F9D4-E164-1534-17FE-7FA776154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4" y="2116784"/>
            <a:ext cx="7034675" cy="396052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4C5759-4273-8A12-7DF8-41993B3067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8"/>
          <a:stretch/>
        </p:blipFill>
        <p:spPr>
          <a:xfrm>
            <a:off x="8120759" y="1685022"/>
            <a:ext cx="3861054" cy="4824047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97259D6-670A-5B02-E2A7-5EC90F500E8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Разом до перемоги</a:t>
            </a:r>
          </a:p>
        </p:txBody>
      </p:sp>
    </p:spTree>
    <p:extLst>
      <p:ext uri="{BB962C8B-B14F-4D97-AF65-F5344CB8AC3E}">
        <p14:creationId xmlns:p14="http://schemas.microsoft.com/office/powerpoint/2010/main" val="304046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FDB36B-EA70-77D7-8963-F2679128F3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71" y="3028880"/>
            <a:ext cx="6090586" cy="3429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8615EE-03DC-2430-2E4B-E2E1EF2C43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88" y="2555850"/>
            <a:ext cx="5239341" cy="2949749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8631F63-55FA-56C6-7B8A-4AF2616F34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Разом до перемоги</a:t>
            </a:r>
          </a:p>
        </p:txBody>
      </p:sp>
    </p:spTree>
    <p:extLst>
      <p:ext uri="{BB962C8B-B14F-4D97-AF65-F5344CB8AC3E}">
        <p14:creationId xmlns:p14="http://schemas.microsoft.com/office/powerpoint/2010/main" val="7647377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962" y="1901283"/>
            <a:ext cx="4854429" cy="485442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4763" y="1901283"/>
            <a:ext cx="4854429" cy="485442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8631F63-55FA-56C6-7B8A-4AF2616F34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Разом до перемоги</a:t>
            </a:r>
          </a:p>
        </p:txBody>
      </p:sp>
    </p:spTree>
    <p:extLst>
      <p:ext uri="{BB962C8B-B14F-4D97-AF65-F5344CB8AC3E}">
        <p14:creationId xmlns:p14="http://schemas.microsoft.com/office/powerpoint/2010/main" val="2962621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вмісту 4">
            <a:extLst>
              <a:ext uri="{FF2B5EF4-FFF2-40B4-BE49-F238E27FC236}">
                <a16:creationId xmlns:a16="http://schemas.microsoft.com/office/drawing/2014/main" id="{1528E04F-5802-D27B-B548-82A9D25945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18" y="1957920"/>
            <a:ext cx="7023781" cy="3954389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509B7ED-8C34-687E-71C3-78D14C71A85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772775" cy="16581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Разом до перемоги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A2B40E-6FA6-05ED-3DAC-B7852D61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495" y="3315348"/>
            <a:ext cx="5219505" cy="347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631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B55DFC-421B-014B-4957-B01A6104F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772775" cy="1658198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Пріоритетні напрямки на 2023-2024 навчальний рік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81641163-BE59-CA73-5FF5-E658217D7D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8501074"/>
              </p:ext>
            </p:extLst>
          </p:nvPr>
        </p:nvGraphicFramePr>
        <p:xfrm>
          <a:off x="792480" y="1562946"/>
          <a:ext cx="10922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16165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23BFB-FAD3-4976-C8C2-C4A03694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7800392" cy="1129004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Популяризація досвіду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6B7419-C2E7-7C94-18E4-AE93CAFBA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803" y="1690688"/>
            <a:ext cx="5548215" cy="3188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7219C-1631-C5CC-7791-0591DDC9E2DB}"/>
              </a:ext>
            </a:extLst>
          </p:cNvPr>
          <p:cNvSpPr txBox="1"/>
          <p:nvPr/>
        </p:nvSpPr>
        <p:spPr>
          <a:xfrm>
            <a:off x="671803" y="5014313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Міжнародна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конференція</a:t>
            </a:r>
            <a:endParaRPr lang="ru-RU" sz="18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«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Освіта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освітяни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–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незламні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у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війні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</a:t>
            </a:r>
            <a:endParaRPr lang="uk-UA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EE8C3FC-4AA6-6A55-56B3-389857F11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097" y="2058537"/>
            <a:ext cx="5176935" cy="25884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A3B4D8-A3D3-A07F-1DA7-18830E7728D8}"/>
              </a:ext>
            </a:extLst>
          </p:cNvPr>
          <p:cNvSpPr txBox="1"/>
          <p:nvPr/>
        </p:nvSpPr>
        <p:spPr>
          <a:xfrm>
            <a:off x="6061787" y="5014313"/>
            <a:ext cx="60975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Швейцарсько-український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проєкт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DECIDE – «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Децентралізація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для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розвитку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демократичної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освіти</a:t>
            </a:r>
            <a:r>
              <a:rPr lang="ru-RU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»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68957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AFAF4-377C-2540-3A2C-47C005B4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049069" cy="140892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Творчі сходинки педагогів Волині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1779EE-E510-6937-59B6-2CFD089A0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9397" y="5948008"/>
            <a:ext cx="2435999" cy="923330"/>
          </a:xfrm>
        </p:spPr>
        <p:txBody>
          <a:bodyPr wrap="square">
            <a:spAutoFit/>
          </a:bodyPr>
          <a:lstStyle/>
          <a:p>
            <a:pPr marL="0" algn="ctr" defTabSz="45720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Гудим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О.Б. </a:t>
            </a:r>
          </a:p>
          <a:p>
            <a:pPr marL="0" algn="ctr" defTabSz="457200"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Диплом ІІ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ступеня</a:t>
            </a: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algn="ctr" defTabSz="457200">
              <a:lnSpc>
                <a:spcPct val="100000"/>
              </a:lnSpc>
              <a:spcBef>
                <a:spcPts val="0"/>
              </a:spcBef>
            </a:pPr>
            <a:endParaRPr lang="uk-UA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5837" y="2049086"/>
            <a:ext cx="4400769" cy="33044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9221" y="1962788"/>
            <a:ext cx="4446420" cy="3338688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1689778" y="5901675"/>
            <a:ext cx="20227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Дружук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С.В.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Диплом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ступеня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973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1DAF7DE-E057-AC5B-BFF7-03F17B07D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89037"/>
            <a:ext cx="10515600" cy="1007804"/>
          </a:xfrm>
        </p:spPr>
        <p:txBody>
          <a:bodyPr/>
          <a:lstStyle/>
          <a:p>
            <a:r>
              <a:rPr lang="uk-UA" dirty="0"/>
              <a:t>Католик Роман – ІІ місце у І</a:t>
            </a:r>
            <a:r>
              <a:rPr lang="en-US" dirty="0"/>
              <a:t>V </a:t>
            </a:r>
            <a:r>
              <a:rPr lang="uk-UA" dirty="0"/>
              <a:t>етапі ХХІІІ Міжнародного конкурсу з української мови імені Петра Яцика, учитель Наталія Горбунова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15906C-B660-BE24-69E5-5CF26BA50D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94" y="1376714"/>
            <a:ext cx="5458409" cy="36380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4A00B04-0B89-6E78-9AF4-1E43D0381F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84" b="10359"/>
          <a:stretch/>
        </p:blipFill>
        <p:spPr>
          <a:xfrm>
            <a:off x="1156997" y="1083239"/>
            <a:ext cx="3909525" cy="42250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7FED72E-85E6-5A52-1CC7-B546390F2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898570" cy="88274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Досягнення</a:t>
            </a:r>
          </a:p>
        </p:txBody>
      </p:sp>
    </p:spTree>
    <p:extLst>
      <p:ext uri="{BB962C8B-B14F-4D97-AF65-F5344CB8AC3E}">
        <p14:creationId xmlns:p14="http://schemas.microsoft.com/office/powerpoint/2010/main" val="1938070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4033BE1-A595-9A29-BAE9-B983118D4E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725" y="6247119"/>
            <a:ext cx="4023119" cy="571383"/>
          </a:xfrm>
        </p:spPr>
        <p:txBody>
          <a:bodyPr/>
          <a:lstStyle/>
          <a:p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Всеукраїнський </a:t>
            </a:r>
            <a:r>
              <a:rPr lang="uk-UA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проєкт</a:t>
            </a:r>
            <a:r>
              <a:rPr lang="uk-UA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"Мішечок"</a:t>
            </a:r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4D06B8-3508-3DBC-71C5-7CFEFCF00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25" y="325189"/>
            <a:ext cx="6534344" cy="36832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028C0B-14E3-7EA8-363C-409C4725A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286" y="2787678"/>
            <a:ext cx="7155970" cy="403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811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1944908-BF60-85AE-A2C3-57A2CD469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4" y="5280872"/>
            <a:ext cx="10753725" cy="1077595"/>
          </a:xfrm>
        </p:spPr>
        <p:txBody>
          <a:bodyPr>
            <a:normAutofit/>
          </a:bodyPr>
          <a:lstStyle/>
          <a:p>
            <a:r>
              <a:rPr lang="uk-UA" dirty="0"/>
              <a:t>Хор «Дзвіночки», учні 3-4 класів – учасники Всеукраїнського онлайн конкурсу мистецтв «</a:t>
            </a:r>
            <a:r>
              <a:rPr lang="uk-UA" dirty="0" err="1"/>
              <a:t>Колядочка</a:t>
            </a:r>
            <a:r>
              <a:rPr lang="uk-UA" dirty="0"/>
              <a:t>»,  Твір «Різдвяне українське диво»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F24D4A-36CB-8C18-4EAA-ABB3F2491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387" y="1127787"/>
            <a:ext cx="7098895" cy="3728128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1B02438-196B-3F0B-CB23-5AE6BFB32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898570" cy="88274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Досягнення</a:t>
            </a:r>
          </a:p>
        </p:txBody>
      </p:sp>
    </p:spTree>
    <p:extLst>
      <p:ext uri="{BB962C8B-B14F-4D97-AF65-F5344CB8AC3E}">
        <p14:creationId xmlns:p14="http://schemas.microsoft.com/office/powerpoint/2010/main" val="299880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03DCCF7-D9A6-09FB-5123-1D253981A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30360"/>
            <a:ext cx="3060441" cy="240695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/>
              <a:t>Католик Дарина –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/>
              <a:t>переможець обласних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/>
              <a:t> та  Всеукраїнських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dirty="0"/>
              <a:t>конкурсів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901AF0-F844-F2E1-CB42-35D44457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167" y="1162314"/>
            <a:ext cx="4155193" cy="55330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39E71D-4B81-CD83-5D4B-6A167FE97FF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733" y="499533"/>
            <a:ext cx="4034065" cy="5378753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073DD993-FF69-6402-CF3E-F2BEDFDFCAFB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4898570" cy="8827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/>
              <a:t>Досягнення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835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2DA2641-CF1E-F9EA-4C6A-D38A76EFE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4870580"/>
            <a:ext cx="4791083" cy="907285"/>
          </a:xfrm>
        </p:spPr>
        <p:txBody>
          <a:bodyPr>
            <a:normAutofit fontScale="85000" lnSpcReduction="20000"/>
          </a:bodyPr>
          <a:lstStyle/>
          <a:p>
            <a:r>
              <a:rPr lang="uk-UA" dirty="0"/>
              <a:t>Максименко Дмитро – І місце в Обласному (відбірковому) етапі ІІ Всеукраїнського конкурсу «Олімпіада геніїв України» (</a:t>
            </a:r>
            <a:r>
              <a:rPr lang="en-US" dirty="0"/>
              <a:t>GENIUS Olympiad Ukraine)</a:t>
            </a:r>
          </a:p>
          <a:p>
            <a:endParaRPr lang="en-US" dirty="0"/>
          </a:p>
          <a:p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E4B9DC-8FB4-66EC-C224-3028D9EFA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803" y="0"/>
            <a:ext cx="5150197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477D2D99-5E63-129A-CA18-D3E329FFE0F7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4898570" cy="88274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defTabSz="914400">
              <a:lnSpc>
                <a:spcPct val="85000"/>
              </a:lnSpc>
              <a:spcBef>
                <a:spcPct val="0"/>
              </a:spcBef>
              <a:buNone/>
              <a:defRPr sz="5400" spc="-120" baseline="0"/>
            </a:lvl1pPr>
          </a:lstStyle>
          <a:p>
            <a:r>
              <a:rPr lang="uk-UA" dirty="0"/>
              <a:t>Досягнення</a:t>
            </a:r>
          </a:p>
        </p:txBody>
      </p:sp>
    </p:spTree>
    <p:extLst>
      <p:ext uri="{BB962C8B-B14F-4D97-AF65-F5344CB8AC3E}">
        <p14:creationId xmlns:p14="http://schemas.microsoft.com/office/powerpoint/2010/main" val="4049754218"/>
      </p:ext>
    </p:extLst>
  </p:cSld>
  <p:clrMapOvr>
    <a:masterClrMapping/>
  </p:clrMapOvr>
</p:sld>
</file>

<file path=ppt/theme/theme1.xml><?xml version="1.0" encoding="utf-8"?>
<a:theme xmlns:a="http://schemas.openxmlformats.org/drawingml/2006/main" name="Місто">
  <a:themeElements>
    <a:clrScheme name="Папір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Міст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істо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3A8A2BB7-7C5E-4EB2-B1F1-CFFF0F57E7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</TotalTime>
  <Words>316</Words>
  <Application>Microsoft Office PowerPoint</Application>
  <PresentationFormat>Широкий екран</PresentationFormat>
  <Paragraphs>56</Paragraphs>
  <Slides>27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1" baseType="lpstr">
      <vt:lpstr>Arial</vt:lpstr>
      <vt:lpstr>Calibri Light</vt:lpstr>
      <vt:lpstr>Times New Roman</vt:lpstr>
      <vt:lpstr>Місто</vt:lpstr>
      <vt:lpstr>Звіт директора   опорного ліцею с.Зимне Зимнівської сільської ради  Володимирського району Волинської області  за 2022-2023 навчальний рік</vt:lpstr>
      <vt:lpstr>Презентація PowerPoint</vt:lpstr>
      <vt:lpstr>Популяризація досвіду</vt:lpstr>
      <vt:lpstr>Творчі сходинки педагогів Волині</vt:lpstr>
      <vt:lpstr>Досягнення</vt:lpstr>
      <vt:lpstr>Презентація PowerPoint</vt:lpstr>
      <vt:lpstr>Досягнення</vt:lpstr>
      <vt:lpstr>Презентація PowerPoint</vt:lpstr>
      <vt:lpstr>Презентація PowerPoint</vt:lpstr>
      <vt:lpstr>Науково-дослідницька робота </vt:lpstr>
      <vt:lpstr>Презентація PowerPoint</vt:lpstr>
      <vt:lpstr>Виховна робота</vt:lpstr>
      <vt:lpstr>Господарська діяльність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Пріоритетні напрямки на 2023-2024 навчальний рік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директора   опорного ліцею с.Зимне Зимнівської сільської ради  Володимирського району Волинської області  за 2022-2023 навчальний рік</dc:title>
  <dc:creator>Юлія Степанюк</dc:creator>
  <cp:lastModifiedBy>admin</cp:lastModifiedBy>
  <cp:revision>4</cp:revision>
  <dcterms:created xsi:type="dcterms:W3CDTF">2023-06-06T17:37:36Z</dcterms:created>
  <dcterms:modified xsi:type="dcterms:W3CDTF">2023-06-07T06:49:54Z</dcterms:modified>
</cp:coreProperties>
</file>