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8"/>
  </p:notesMasterIdLst>
  <p:sldIdLst>
    <p:sldId id="735" r:id="rId3"/>
    <p:sldId id="736" r:id="rId4"/>
    <p:sldId id="739" r:id="rId5"/>
    <p:sldId id="738" r:id="rId6"/>
    <p:sldId id="737" r:id="rId7"/>
  </p:sldIdLst>
  <p:sldSz cx="12192000" cy="6858000"/>
  <p:notesSz cx="6735763" cy="98663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D2"/>
    <a:srgbClr val="FA8C00"/>
    <a:srgbClr val="0000FF"/>
    <a:srgbClr val="FF6600"/>
    <a:srgbClr val="E6E6E6"/>
    <a:srgbClr val="87F820"/>
    <a:srgbClr val="D9D9D9"/>
    <a:srgbClr val="A5A5C3"/>
    <a:srgbClr val="F2F2F2"/>
    <a:srgbClr val="7F7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0418" autoAdjust="0"/>
  </p:normalViewPr>
  <p:slideViewPr>
    <p:cSldViewPr snapToGrid="0">
      <p:cViewPr>
        <p:scale>
          <a:sx n="86" d="100"/>
          <a:sy n="86" d="100"/>
        </p:scale>
        <p:origin x="-1416" y="-50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18831" cy="493316"/>
          </a:xfrm>
          <a:prstGeom prst="rect">
            <a:avLst/>
          </a:prstGeom>
        </p:spPr>
        <p:txBody>
          <a:bodyPr vert="horz" lIns="91431" tIns="45715" rIns="91431" bIns="45715" rtlCol="0"/>
          <a:lstStyle>
            <a:lvl1pPr algn="l">
              <a:defRPr sz="1200"/>
            </a:lvl1pPr>
          </a:lstStyle>
          <a:p>
            <a:endParaRPr lang="ru-RU" dirty="0"/>
          </a:p>
        </p:txBody>
      </p:sp>
      <p:sp>
        <p:nvSpPr>
          <p:cNvPr id="3" name="Дата 2"/>
          <p:cNvSpPr>
            <a:spLocks noGrp="1"/>
          </p:cNvSpPr>
          <p:nvPr>
            <p:ph type="dt" idx="1"/>
          </p:nvPr>
        </p:nvSpPr>
        <p:spPr>
          <a:xfrm>
            <a:off x="3815374" y="0"/>
            <a:ext cx="2918831" cy="493316"/>
          </a:xfrm>
          <a:prstGeom prst="rect">
            <a:avLst/>
          </a:prstGeom>
        </p:spPr>
        <p:txBody>
          <a:bodyPr vert="horz" lIns="91431" tIns="45715" rIns="91431" bIns="45715" rtlCol="0"/>
          <a:lstStyle>
            <a:lvl1pPr algn="r">
              <a:defRPr sz="1200"/>
            </a:lvl1pPr>
          </a:lstStyle>
          <a:p>
            <a:fld id="{559743BA-0D74-424C-99BC-080B46C91554}" type="datetimeFigureOut">
              <a:rPr lang="ru-RU" smtClean="0"/>
              <a:pPr/>
              <a:t>22.08.2023</a:t>
            </a:fld>
            <a:endParaRPr lang="ru-RU" dirty="0"/>
          </a:p>
        </p:txBody>
      </p:sp>
      <p:sp>
        <p:nvSpPr>
          <p:cNvPr id="4" name="Образ слайда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31" tIns="45715" rIns="91431" bIns="45715" rtlCol="0" anchor="ctr"/>
          <a:lstStyle/>
          <a:p>
            <a:endParaRPr lang="ru-RU" dirty="0"/>
          </a:p>
        </p:txBody>
      </p:sp>
      <p:sp>
        <p:nvSpPr>
          <p:cNvPr id="5" name="Заметки 4"/>
          <p:cNvSpPr>
            <a:spLocks noGrp="1"/>
          </p:cNvSpPr>
          <p:nvPr>
            <p:ph type="body" sz="quarter" idx="3"/>
          </p:nvPr>
        </p:nvSpPr>
        <p:spPr>
          <a:xfrm>
            <a:off x="673577" y="4686500"/>
            <a:ext cx="5388610" cy="4439841"/>
          </a:xfrm>
          <a:prstGeom prst="rect">
            <a:avLst/>
          </a:prstGeom>
        </p:spPr>
        <p:txBody>
          <a:bodyPr vert="horz" lIns="91431" tIns="45715" rIns="91431" bIns="4571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371285"/>
            <a:ext cx="2918831" cy="493316"/>
          </a:xfrm>
          <a:prstGeom prst="rect">
            <a:avLst/>
          </a:prstGeom>
        </p:spPr>
        <p:txBody>
          <a:bodyPr vert="horz" lIns="91431" tIns="45715" rIns="91431" bIns="45715" rtlCol="0" anchor="b"/>
          <a:lstStyle>
            <a:lvl1pPr algn="l">
              <a:defRPr sz="1200"/>
            </a:lvl1pPr>
          </a:lstStyle>
          <a:p>
            <a:endParaRPr lang="ru-RU" dirty="0"/>
          </a:p>
        </p:txBody>
      </p:sp>
      <p:sp>
        <p:nvSpPr>
          <p:cNvPr id="7" name="Номер слайда 6"/>
          <p:cNvSpPr>
            <a:spLocks noGrp="1"/>
          </p:cNvSpPr>
          <p:nvPr>
            <p:ph type="sldNum" sz="quarter" idx="5"/>
          </p:nvPr>
        </p:nvSpPr>
        <p:spPr>
          <a:xfrm>
            <a:off x="3815374" y="9371285"/>
            <a:ext cx="2918831" cy="493316"/>
          </a:xfrm>
          <a:prstGeom prst="rect">
            <a:avLst/>
          </a:prstGeom>
        </p:spPr>
        <p:txBody>
          <a:bodyPr vert="horz" lIns="91431" tIns="45715" rIns="91431" bIns="45715" rtlCol="0" anchor="b"/>
          <a:lstStyle>
            <a:lvl1pPr algn="r">
              <a:defRPr sz="1200"/>
            </a:lvl1pPr>
          </a:lstStyle>
          <a:p>
            <a:fld id="{FC1DCAA5-00E6-4B20-B8A5-2174C82E0E27}" type="slidenum">
              <a:rPr lang="ru-RU" smtClean="0"/>
              <a:pPr/>
              <a:t>‹#›</a:t>
            </a:fld>
            <a:endParaRPr lang="ru-RU" dirty="0"/>
          </a:p>
        </p:txBody>
      </p:sp>
    </p:spTree>
    <p:extLst>
      <p:ext uri="{BB962C8B-B14F-4D97-AF65-F5344CB8AC3E}">
        <p14:creationId xmlns:p14="http://schemas.microsoft.com/office/powerpoint/2010/main" val="4054959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690A83CD-5250-4343-9A1A-9DB4991B74E5}" type="datetime1">
              <a:rPr lang="uk-UA" smtClean="0"/>
              <a:pPr/>
              <a:t>22.08.2023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18693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D85626C-95AB-4991-9453-56E0B8B4B6FE}" type="datetime1">
              <a:rPr lang="uk-UA" smtClean="0"/>
              <a:pPr/>
              <a:t>22.08.2023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01868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A4A5946-9067-463F-9468-BF33B084A8C0}" type="datetime1">
              <a:rPr lang="uk-UA" smtClean="0"/>
              <a:pPr/>
              <a:t>22.08.2023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398999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690A83CD-5250-4343-9A1A-9DB4991B74E5}" type="datetime1">
              <a:rPr lang="uk-UA" smtClean="0">
                <a:solidFill>
                  <a:prstClr val="black">
                    <a:tint val="75000"/>
                  </a:prstClr>
                </a:solidFill>
              </a:rPr>
              <a:pPr/>
              <a:t>22.08.2023</a:t>
            </a:fld>
            <a:endParaRPr lang="uk-UA"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uk-UA" dirty="0">
              <a:solidFill>
                <a:prstClr val="black">
                  <a:tint val="75000"/>
                </a:prstClr>
              </a:solidFill>
            </a:endParaRPr>
          </a:p>
        </p:txBody>
      </p:sp>
      <p:sp>
        <p:nvSpPr>
          <p:cNvPr id="6" name="Номер слайда 5"/>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2675469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163DB50-ADA6-4F07-9FCD-8F42E8DFB389}" type="datetime1">
              <a:rPr lang="uk-UA" smtClean="0">
                <a:solidFill>
                  <a:prstClr val="black">
                    <a:tint val="75000"/>
                  </a:prstClr>
                </a:solidFill>
              </a:rPr>
              <a:pPr/>
              <a:t>22.08.2023</a:t>
            </a:fld>
            <a:endParaRPr lang="uk-UA"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uk-UA" dirty="0">
              <a:solidFill>
                <a:prstClr val="black">
                  <a:tint val="75000"/>
                </a:prstClr>
              </a:solidFill>
            </a:endParaRPr>
          </a:p>
        </p:txBody>
      </p:sp>
      <p:sp>
        <p:nvSpPr>
          <p:cNvPr id="6" name="Номер слайда 5"/>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1808581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B11FD7E-4356-40C6-B46E-63840C147652}" type="datetime1">
              <a:rPr lang="uk-UA" smtClean="0">
                <a:solidFill>
                  <a:prstClr val="black">
                    <a:tint val="75000"/>
                  </a:prstClr>
                </a:solidFill>
              </a:rPr>
              <a:pPr/>
              <a:t>22.08.2023</a:t>
            </a:fld>
            <a:endParaRPr lang="uk-UA"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uk-UA" dirty="0">
              <a:solidFill>
                <a:prstClr val="black">
                  <a:tint val="75000"/>
                </a:prstClr>
              </a:solidFill>
            </a:endParaRPr>
          </a:p>
        </p:txBody>
      </p:sp>
      <p:sp>
        <p:nvSpPr>
          <p:cNvPr id="6" name="Номер слайда 5"/>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1449529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278BE4FE-8621-4C36-BF6A-BE6537B6E43B}" type="datetime1">
              <a:rPr lang="uk-UA" smtClean="0">
                <a:solidFill>
                  <a:prstClr val="black">
                    <a:tint val="75000"/>
                  </a:prstClr>
                </a:solidFill>
              </a:rPr>
              <a:pPr/>
              <a:t>22.08.2023</a:t>
            </a:fld>
            <a:endParaRPr lang="uk-UA"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uk-UA" dirty="0">
              <a:solidFill>
                <a:prstClr val="black">
                  <a:tint val="75000"/>
                </a:prstClr>
              </a:solidFill>
            </a:endParaRPr>
          </a:p>
        </p:txBody>
      </p:sp>
      <p:sp>
        <p:nvSpPr>
          <p:cNvPr id="7" name="Номер слайда 6"/>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3814293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8D2DA8F-BA52-4188-A509-37FF7BD190A4}" type="datetime1">
              <a:rPr lang="uk-UA" smtClean="0">
                <a:solidFill>
                  <a:prstClr val="black">
                    <a:tint val="75000"/>
                  </a:prstClr>
                </a:solidFill>
              </a:rPr>
              <a:pPr/>
              <a:t>22.08.2023</a:t>
            </a:fld>
            <a:endParaRPr lang="uk-UA"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uk-UA" dirty="0">
              <a:solidFill>
                <a:prstClr val="black">
                  <a:tint val="75000"/>
                </a:prstClr>
              </a:solidFill>
            </a:endParaRPr>
          </a:p>
        </p:txBody>
      </p:sp>
      <p:sp>
        <p:nvSpPr>
          <p:cNvPr id="9" name="Номер слайда 8"/>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185459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1B86BFC3-3AF5-44F2-A479-1B2EE0B02D4C}" type="datetime1">
              <a:rPr lang="uk-UA" smtClean="0">
                <a:solidFill>
                  <a:prstClr val="black">
                    <a:tint val="75000"/>
                  </a:prstClr>
                </a:solidFill>
              </a:rPr>
              <a:pPr/>
              <a:t>22.08.2023</a:t>
            </a:fld>
            <a:endParaRPr lang="uk-UA"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uk-UA" dirty="0">
              <a:solidFill>
                <a:prstClr val="black">
                  <a:tint val="75000"/>
                </a:prstClr>
              </a:solidFill>
            </a:endParaRPr>
          </a:p>
        </p:txBody>
      </p:sp>
      <p:sp>
        <p:nvSpPr>
          <p:cNvPr id="5" name="Номер слайда 4"/>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1926476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BCED42-8586-4839-9FDE-D79022184D1C}" type="datetime1">
              <a:rPr lang="uk-UA" smtClean="0">
                <a:solidFill>
                  <a:prstClr val="black">
                    <a:tint val="75000"/>
                  </a:prstClr>
                </a:solidFill>
              </a:rPr>
              <a:pPr/>
              <a:t>22.08.2023</a:t>
            </a:fld>
            <a:endParaRPr lang="uk-UA"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uk-UA" dirty="0">
              <a:solidFill>
                <a:prstClr val="black">
                  <a:tint val="75000"/>
                </a:prstClr>
              </a:solidFill>
            </a:endParaRPr>
          </a:p>
        </p:txBody>
      </p:sp>
      <p:sp>
        <p:nvSpPr>
          <p:cNvPr id="4" name="Номер слайда 3"/>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2819546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DE0D49-526F-4643-A3B4-1144158AE514}" type="datetime1">
              <a:rPr lang="uk-UA" smtClean="0">
                <a:solidFill>
                  <a:prstClr val="black">
                    <a:tint val="75000"/>
                  </a:prstClr>
                </a:solidFill>
              </a:rPr>
              <a:pPr/>
              <a:t>22.08.2023</a:t>
            </a:fld>
            <a:endParaRPr lang="uk-UA"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uk-UA" dirty="0">
              <a:solidFill>
                <a:prstClr val="black">
                  <a:tint val="75000"/>
                </a:prstClr>
              </a:solidFill>
            </a:endParaRPr>
          </a:p>
        </p:txBody>
      </p:sp>
      <p:sp>
        <p:nvSpPr>
          <p:cNvPr id="7" name="Номер слайда 6"/>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3500838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163DB50-ADA6-4F07-9FCD-8F42E8DFB389}" type="datetime1">
              <a:rPr lang="uk-UA" smtClean="0"/>
              <a:pPr/>
              <a:t>22.08.2023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26585894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6A63994-A8BA-44FB-8514-A9138F1D72F2}" type="datetime1">
              <a:rPr lang="uk-UA" smtClean="0">
                <a:solidFill>
                  <a:prstClr val="black">
                    <a:tint val="75000"/>
                  </a:prstClr>
                </a:solidFill>
              </a:rPr>
              <a:pPr/>
              <a:t>22.08.2023</a:t>
            </a:fld>
            <a:endParaRPr lang="uk-UA"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uk-UA" dirty="0">
              <a:solidFill>
                <a:prstClr val="black">
                  <a:tint val="75000"/>
                </a:prstClr>
              </a:solidFill>
            </a:endParaRPr>
          </a:p>
        </p:txBody>
      </p:sp>
      <p:sp>
        <p:nvSpPr>
          <p:cNvPr id="7" name="Номер слайда 6"/>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2107054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D85626C-95AB-4991-9453-56E0B8B4B6FE}" type="datetime1">
              <a:rPr lang="uk-UA" smtClean="0">
                <a:solidFill>
                  <a:prstClr val="black">
                    <a:tint val="75000"/>
                  </a:prstClr>
                </a:solidFill>
              </a:rPr>
              <a:pPr/>
              <a:t>22.08.2023</a:t>
            </a:fld>
            <a:endParaRPr lang="uk-UA"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uk-UA" dirty="0">
              <a:solidFill>
                <a:prstClr val="black">
                  <a:tint val="75000"/>
                </a:prstClr>
              </a:solidFill>
            </a:endParaRPr>
          </a:p>
        </p:txBody>
      </p:sp>
      <p:sp>
        <p:nvSpPr>
          <p:cNvPr id="6" name="Номер слайда 5"/>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1628516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A4A5946-9067-463F-9468-BF33B084A8C0}" type="datetime1">
              <a:rPr lang="uk-UA" smtClean="0">
                <a:solidFill>
                  <a:prstClr val="black">
                    <a:tint val="75000"/>
                  </a:prstClr>
                </a:solidFill>
              </a:rPr>
              <a:pPr/>
              <a:t>22.08.2023</a:t>
            </a:fld>
            <a:endParaRPr lang="uk-UA"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uk-UA" dirty="0">
              <a:solidFill>
                <a:prstClr val="black">
                  <a:tint val="75000"/>
                </a:prstClr>
              </a:solidFill>
            </a:endParaRPr>
          </a:p>
        </p:txBody>
      </p:sp>
      <p:sp>
        <p:nvSpPr>
          <p:cNvPr id="6" name="Номер слайда 5"/>
          <p:cNvSpPr>
            <a:spLocks noGrp="1"/>
          </p:cNvSpPr>
          <p:nvPr>
            <p:ph type="sldNum" sz="quarter" idx="12"/>
          </p:nvPr>
        </p:nvSpPr>
        <p:spPr/>
        <p:txBody>
          <a:body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419180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B11FD7E-4356-40C6-B46E-63840C147652}" type="datetime1">
              <a:rPr lang="uk-UA" smtClean="0"/>
              <a:pPr/>
              <a:t>22.08.2023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1683031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278BE4FE-8621-4C36-BF6A-BE6537B6E43B}" type="datetime1">
              <a:rPr lang="uk-UA" smtClean="0"/>
              <a:pPr/>
              <a:t>22.08.2023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82313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8D2DA8F-BA52-4188-A509-37FF7BD190A4}" type="datetime1">
              <a:rPr lang="uk-UA" smtClean="0"/>
              <a:pPr/>
              <a:t>22.08.2023</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56849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1B86BFC3-3AF5-44F2-A479-1B2EE0B02D4C}" type="datetime1">
              <a:rPr lang="uk-UA" smtClean="0"/>
              <a:pPr/>
              <a:t>22.08.2023</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100766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BCED42-8586-4839-9FDE-D79022184D1C}" type="datetime1">
              <a:rPr lang="uk-UA" smtClean="0"/>
              <a:pPr/>
              <a:t>22.08.2023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89950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DE0D49-526F-4643-A3B4-1144158AE514}" type="datetime1">
              <a:rPr lang="uk-UA" smtClean="0"/>
              <a:pPr/>
              <a:t>22.08.2023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230421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6A63994-A8BA-44FB-8514-A9138F1D72F2}" type="datetime1">
              <a:rPr lang="uk-UA" smtClean="0"/>
              <a:pPr/>
              <a:t>22.08.2023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2609953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3C2D0-61E4-49AE-83F2-86AC7FA0CD9A}" type="datetime1">
              <a:rPr lang="uk-UA" smtClean="0"/>
              <a:pPr/>
              <a:t>22.08.2023</a:t>
            </a:fld>
            <a:endParaRPr lang="uk-UA"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167105535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3C2D0-61E4-49AE-83F2-86AC7FA0CD9A}" type="datetime1">
              <a:rPr lang="uk-UA" smtClean="0">
                <a:solidFill>
                  <a:prstClr val="black">
                    <a:tint val="75000"/>
                  </a:prstClr>
                </a:solidFill>
              </a:rPr>
              <a:pPr/>
              <a:t>22.08.2023</a:t>
            </a:fld>
            <a:endParaRPr lang="uk-UA" dirty="0">
              <a:solidFill>
                <a:prstClr val="black">
                  <a:tint val="75000"/>
                </a:prstClr>
              </a:solidFill>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solidFill>
                <a:prstClr val="black">
                  <a:tint val="75000"/>
                </a:prstClr>
              </a:solidFill>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11E39-81B9-475E-AD95-18BBD52759AB}" type="slidenum">
              <a:rPr lang="uk-UA" smtClean="0">
                <a:solidFill>
                  <a:prstClr val="black">
                    <a:tint val="75000"/>
                  </a:prstClr>
                </a:solidFill>
              </a:rPr>
              <a:pPr/>
              <a:t>‹#›</a:t>
            </a:fld>
            <a:endParaRPr lang="uk-UA" dirty="0">
              <a:solidFill>
                <a:prstClr val="black">
                  <a:tint val="75000"/>
                </a:prstClr>
              </a:solidFill>
            </a:endParaRPr>
          </a:p>
        </p:txBody>
      </p:sp>
    </p:spTree>
    <p:extLst>
      <p:ext uri="{BB962C8B-B14F-4D97-AF65-F5344CB8AC3E}">
        <p14:creationId xmlns:p14="http://schemas.microsoft.com/office/powerpoint/2010/main" val="98811961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18.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18.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jpeg"/><Relationship Id="rId1" Type="http://schemas.openxmlformats.org/officeDocument/2006/relationships/slideLayout" Target="../slideLayouts/slideLayout18.xml"/><Relationship Id="rId6" Type="http://schemas.openxmlformats.org/officeDocument/2006/relationships/image" Target="../media/image2.png"/><Relationship Id="rId5" Type="http://schemas.openxmlformats.org/officeDocument/2006/relationships/image" Target="../media/image10.jpe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6.png"/><Relationship Id="rId7" Type="http://schemas.openxmlformats.org/officeDocument/2006/relationships/image" Target="../media/image16.jpeg"/><Relationship Id="rId2" Type="http://schemas.openxmlformats.org/officeDocument/2006/relationships/image" Target="../media/image14.jpeg"/><Relationship Id="rId1" Type="http://schemas.openxmlformats.org/officeDocument/2006/relationships/slideLayout" Target="../slideLayouts/slideLayout18.xml"/><Relationship Id="rId6" Type="http://schemas.openxmlformats.org/officeDocument/2006/relationships/image" Target="../media/image4.jpeg"/><Relationship Id="rId5" Type="http://schemas.openxmlformats.org/officeDocument/2006/relationships/image" Target="../media/image15.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561001" y="1190780"/>
            <a:ext cx="864290" cy="864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Google Shape;289;p13" descr="Image"/>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866017"/>
            <a:ext cx="12192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кутник 5"/>
          <p:cNvSpPr/>
          <p:nvPr/>
        </p:nvSpPr>
        <p:spPr>
          <a:xfrm>
            <a:off x="396971" y="975647"/>
            <a:ext cx="4971496" cy="2554545"/>
          </a:xfrm>
          <a:prstGeom prst="rect">
            <a:avLst/>
          </a:prstGeom>
        </p:spPr>
        <p:txBody>
          <a:bodyPr wrap="square">
            <a:spAutoFit/>
          </a:bodyPr>
          <a:lstStyle/>
          <a:p>
            <a:pPr algn="ctr"/>
            <a:r>
              <a:rPr lang="uk-UA" sz="1600" b="1" dirty="0" smtClean="0">
                <a:solidFill>
                  <a:srgbClr val="0046D2"/>
                </a:solidFill>
                <a:latin typeface="Times New Roman" pitchFamily="18" charset="0"/>
                <a:cs typeface="Times New Roman" pitchFamily="18" charset="0"/>
              </a:rPr>
              <a:t>БУЛІНГ </a:t>
            </a:r>
            <a:r>
              <a:rPr lang="uk-UA" sz="1600" dirty="0" smtClean="0">
                <a:solidFill>
                  <a:srgbClr val="0046D2"/>
                </a:solidFill>
                <a:latin typeface="Times New Roman" pitchFamily="18" charset="0"/>
                <a:cs typeface="Times New Roman" pitchFamily="18" charset="0"/>
              </a:rPr>
              <a:t>(цькування)</a:t>
            </a:r>
          </a:p>
          <a:p>
            <a:pPr algn="just"/>
            <a:r>
              <a:rPr lang="uk-UA" sz="1600" dirty="0" smtClean="0">
                <a:solidFill>
                  <a:srgbClr val="0046D2"/>
                </a:solidFill>
                <a:latin typeface="Times New Roman" pitchFamily="18" charset="0"/>
                <a:cs typeface="Times New Roman" pitchFamily="18" charset="0"/>
              </a:rPr>
              <a:t>діяння </a:t>
            </a:r>
            <a:r>
              <a:rPr lang="uk-UA" sz="1600" dirty="0">
                <a:solidFill>
                  <a:srgbClr val="0046D2"/>
                </a:solidFill>
                <a:latin typeface="Times New Roman" pitchFamily="18" charset="0"/>
                <a:cs typeface="Times New Roman" pitchFamily="18" charset="0"/>
              </a:rPr>
              <a:t>учасників освітнього процесу, які полягають у психологічному, фізичному, економічному, сексуальному насильстві, у тому числі із застосуванням засобів електронних комунікацій, що вчиняються стосовно малолітньої чи неповнолітньої особи або такою особою стосовно інших учасників освітнього процесу, внаслідок чого могла бути чи була заподіяна шкода психічному або фізичному здоров’ю потерпілого</a:t>
            </a:r>
            <a:endParaRPr lang="en-US" sz="1600" dirty="0">
              <a:solidFill>
                <a:srgbClr val="0046D2"/>
              </a:solidFill>
              <a:latin typeface="Times New Roman" pitchFamily="18" charset="0"/>
              <a:cs typeface="Times New Roman" pitchFamily="18" charset="0"/>
            </a:endParaRPr>
          </a:p>
        </p:txBody>
      </p:sp>
      <p:sp>
        <p:nvSpPr>
          <p:cNvPr id="10" name="TextBox 9"/>
          <p:cNvSpPr txBox="1"/>
          <p:nvPr/>
        </p:nvSpPr>
        <p:spPr>
          <a:xfrm>
            <a:off x="2567045" y="126158"/>
            <a:ext cx="7136557" cy="1015663"/>
          </a:xfrm>
          <a:prstGeom prst="rect">
            <a:avLst/>
          </a:prstGeom>
          <a:noFill/>
        </p:spPr>
        <p:txBody>
          <a:bodyPr wrap="square" rtlCol="0">
            <a:spAutoFit/>
          </a:bodyPr>
          <a:lstStyle/>
          <a:p>
            <a:pPr algn="ctr"/>
            <a:r>
              <a:rPr lang="uk-UA" sz="2400" b="1"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БЕЗПЕЧНЕ ОСВІТНЄ СЕРЕДОВИЩЕ</a:t>
            </a:r>
          </a:p>
          <a:p>
            <a:pPr algn="ctr"/>
            <a:r>
              <a:rPr lang="uk-UA" b="1" dirty="0" smtClean="0">
                <a:latin typeface="Times New Roman" pitchFamily="18" charset="0"/>
                <a:cs typeface="Times New Roman" pitchFamily="18" charset="0"/>
              </a:rPr>
              <a:t>ВОЄННИЙ СТАН</a:t>
            </a:r>
          </a:p>
          <a:p>
            <a:pPr algn="ctr"/>
            <a:r>
              <a:rPr lang="uk-UA" b="1" dirty="0" smtClean="0">
                <a:solidFill>
                  <a:srgbClr val="0046D2"/>
                </a:solidFill>
                <a:latin typeface="Times New Roman" pitchFamily="18" charset="0"/>
                <a:cs typeface="Times New Roman" pitchFamily="18" charset="0"/>
              </a:rPr>
              <a:t>БУЛІНГ</a:t>
            </a:r>
          </a:p>
        </p:txBody>
      </p:sp>
      <p:grpSp>
        <p:nvGrpSpPr>
          <p:cNvPr id="11" name="Group 26"/>
          <p:cNvGrpSpPr/>
          <p:nvPr/>
        </p:nvGrpSpPr>
        <p:grpSpPr>
          <a:xfrm>
            <a:off x="-266671" y="-214424"/>
            <a:ext cx="1472863" cy="1450606"/>
            <a:chOff x="0" y="0"/>
            <a:chExt cx="6350000" cy="6350000"/>
          </a:xfrm>
          <a:solidFill>
            <a:srgbClr val="FA8C00"/>
          </a:solidFill>
        </p:grpSpPr>
        <p:sp>
          <p:nvSpPr>
            <p:cNvPr id="12"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13" name="Group 3"/>
          <p:cNvGrpSpPr/>
          <p:nvPr/>
        </p:nvGrpSpPr>
        <p:grpSpPr>
          <a:xfrm>
            <a:off x="0" y="155483"/>
            <a:ext cx="1111042" cy="1052247"/>
            <a:chOff x="0" y="0"/>
            <a:chExt cx="6350000" cy="6350000"/>
          </a:xfrm>
          <a:solidFill>
            <a:srgbClr val="202EE2"/>
          </a:solidFill>
        </p:grpSpPr>
        <p:sp>
          <p:nvSpPr>
            <p:cNvPr id="14"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15" name="Group 26"/>
          <p:cNvGrpSpPr/>
          <p:nvPr/>
        </p:nvGrpSpPr>
        <p:grpSpPr>
          <a:xfrm>
            <a:off x="11074423" y="-214424"/>
            <a:ext cx="1472863" cy="1450606"/>
            <a:chOff x="0" y="0"/>
            <a:chExt cx="6350000" cy="6350000"/>
          </a:xfrm>
          <a:solidFill>
            <a:srgbClr val="FA8C00"/>
          </a:solidFill>
        </p:grpSpPr>
        <p:sp>
          <p:nvSpPr>
            <p:cNvPr id="16"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17" name="Group 3"/>
          <p:cNvGrpSpPr/>
          <p:nvPr/>
        </p:nvGrpSpPr>
        <p:grpSpPr>
          <a:xfrm>
            <a:off x="11194137" y="177019"/>
            <a:ext cx="1111042" cy="1052247"/>
            <a:chOff x="0" y="0"/>
            <a:chExt cx="6350000" cy="6350000"/>
          </a:xfrm>
          <a:solidFill>
            <a:srgbClr val="202EE2"/>
          </a:solidFill>
        </p:grpSpPr>
        <p:sp>
          <p:nvSpPr>
            <p:cNvPr id="18"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sp>
        <p:nvSpPr>
          <p:cNvPr id="2" name="Прямоугольник 1"/>
          <p:cNvSpPr/>
          <p:nvPr/>
        </p:nvSpPr>
        <p:spPr>
          <a:xfrm>
            <a:off x="7637503" y="850628"/>
            <a:ext cx="2288703" cy="400110"/>
          </a:xfrm>
          <a:prstGeom prst="rect">
            <a:avLst/>
          </a:prstGeom>
        </p:spPr>
        <p:txBody>
          <a:bodyPr wrap="none">
            <a:spAutoFit/>
          </a:bodyPr>
          <a:lstStyle/>
          <a:p>
            <a:pPr algn="ctr"/>
            <a:r>
              <a:rPr lang="ru-RU" sz="2000" b="1" dirty="0" err="1">
                <a:solidFill>
                  <a:srgbClr val="FF6600"/>
                </a:solidFill>
                <a:latin typeface="Times New Roman" pitchFamily="18" charset="0"/>
                <a:cs typeface="Times New Roman" pitchFamily="18" charset="0"/>
              </a:rPr>
              <a:t>Варто</a:t>
            </a:r>
            <a:r>
              <a:rPr lang="ru-RU" sz="2000" b="1" dirty="0">
                <a:solidFill>
                  <a:srgbClr val="FF6600"/>
                </a:solidFill>
                <a:latin typeface="Times New Roman" pitchFamily="18" charset="0"/>
                <a:cs typeface="Times New Roman" pitchFamily="18" charset="0"/>
              </a:rPr>
              <a:t> </a:t>
            </a:r>
            <a:r>
              <a:rPr lang="ru-RU" sz="2000" b="1" dirty="0" err="1">
                <a:solidFill>
                  <a:srgbClr val="FF6600"/>
                </a:solidFill>
                <a:latin typeface="Times New Roman" pitchFamily="18" charset="0"/>
                <a:cs typeface="Times New Roman" pitchFamily="18" charset="0"/>
              </a:rPr>
              <a:t>пам’ятати</a:t>
            </a:r>
            <a:r>
              <a:rPr lang="ru-RU" sz="2000" b="1" dirty="0">
                <a:solidFill>
                  <a:srgbClr val="FF6600"/>
                </a:solidFill>
                <a:latin typeface="Times New Roman" pitchFamily="18" charset="0"/>
                <a:cs typeface="Times New Roman" pitchFamily="18" charset="0"/>
              </a:rPr>
              <a:t>: </a:t>
            </a:r>
          </a:p>
        </p:txBody>
      </p:sp>
      <p:sp>
        <p:nvSpPr>
          <p:cNvPr id="3" name="TextBox 2"/>
          <p:cNvSpPr txBox="1"/>
          <p:nvPr/>
        </p:nvSpPr>
        <p:spPr>
          <a:xfrm>
            <a:off x="5561001" y="1408674"/>
            <a:ext cx="6630999" cy="5509200"/>
          </a:xfrm>
          <a:prstGeom prst="rect">
            <a:avLst/>
          </a:prstGeom>
          <a:noFill/>
        </p:spPr>
        <p:txBody>
          <a:bodyPr wrap="square" rtlCol="0">
            <a:spAutoFit/>
          </a:bodyPr>
          <a:lstStyle/>
          <a:p>
            <a:pPr algn="ctr"/>
            <a:r>
              <a:rPr lang="uk-UA" b="1" dirty="0" smtClean="0">
                <a:solidFill>
                  <a:srgbClr val="0046D2"/>
                </a:solidFill>
                <a:latin typeface="Times New Roman" pitchFamily="18" charset="0"/>
                <a:cs typeface="Times New Roman" pitchFamily="18" charset="0"/>
              </a:rPr>
              <a:t>Щоб освітнє середовище було безпечним потрібно</a:t>
            </a:r>
            <a:r>
              <a:rPr lang="uk-UA" b="1" dirty="0" smtClean="0">
                <a:latin typeface="Times New Roman" pitchFamily="18" charset="0"/>
                <a:cs typeface="Times New Roman" pitchFamily="18" charset="0"/>
              </a:rPr>
              <a:t>:</a:t>
            </a:r>
          </a:p>
          <a:p>
            <a:pPr algn="ctr"/>
            <a:endParaRPr lang="uk-UA" dirty="0" smtClean="0">
              <a:latin typeface="Times New Roman" pitchFamily="18" charset="0"/>
              <a:cs typeface="Times New Roman" pitchFamily="18" charset="0"/>
            </a:endParaRPr>
          </a:p>
          <a:p>
            <a:pPr algn="just"/>
            <a:r>
              <a:rPr lang="uk-UA" sz="2000" dirty="0" err="1" smtClean="0">
                <a:solidFill>
                  <a:srgbClr val="0046D2"/>
                </a:solidFill>
                <a:latin typeface="Times New Roman" pitchFamily="18" charset="0"/>
                <a:cs typeface="Times New Roman" pitchFamily="18" charset="0"/>
              </a:rPr>
              <a:t>⸎створити</a:t>
            </a:r>
            <a:r>
              <a:rPr lang="uk-UA" sz="2000" dirty="0" smtClean="0">
                <a:solidFill>
                  <a:srgbClr val="0046D2"/>
                </a:solidFill>
                <a:latin typeface="Times New Roman" pitchFamily="18" charset="0"/>
                <a:cs typeface="Times New Roman" pitchFamily="18" charset="0"/>
              </a:rPr>
              <a:t> безпечні умови навчання та праці;</a:t>
            </a:r>
          </a:p>
          <a:p>
            <a:pPr algn="just"/>
            <a:endParaRPr lang="uk-UA" sz="2000" dirty="0" smtClean="0">
              <a:solidFill>
                <a:srgbClr val="0046D2"/>
              </a:solidFill>
              <a:latin typeface="Times New Roman" pitchFamily="18" charset="0"/>
              <a:cs typeface="Times New Roman" pitchFamily="18" charset="0"/>
            </a:endParaRPr>
          </a:p>
          <a:p>
            <a:pPr algn="just"/>
            <a:r>
              <a:rPr lang="uk-UA" sz="2000" dirty="0" err="1">
                <a:solidFill>
                  <a:srgbClr val="0046D2"/>
                </a:solidFill>
                <a:latin typeface="Times New Roman" pitchFamily="18" charset="0"/>
                <a:cs typeface="Times New Roman" pitchFamily="18" charset="0"/>
              </a:rPr>
              <a:t>⸎забезпечити</a:t>
            </a:r>
            <a:r>
              <a:rPr lang="uk-UA" sz="2000" dirty="0">
                <a:solidFill>
                  <a:srgbClr val="0046D2"/>
                </a:solidFill>
                <a:latin typeface="Times New Roman" pitchFamily="18" charset="0"/>
                <a:cs typeface="Times New Roman" pitchFamily="18" charset="0"/>
              </a:rPr>
              <a:t> </a:t>
            </a:r>
            <a:r>
              <a:rPr lang="uk-UA" sz="2000" dirty="0" smtClean="0">
                <a:solidFill>
                  <a:srgbClr val="0046D2"/>
                </a:solidFill>
                <a:latin typeface="Times New Roman" pitchFamily="18" charset="0"/>
                <a:cs typeface="Times New Roman" pitchFamily="18" charset="0"/>
              </a:rPr>
              <a:t>комфортну </a:t>
            </a:r>
            <a:r>
              <a:rPr lang="uk-UA" sz="2000" dirty="0" err="1" smtClean="0">
                <a:solidFill>
                  <a:srgbClr val="0046D2"/>
                </a:solidFill>
                <a:latin typeface="Times New Roman" pitchFamily="18" charset="0"/>
                <a:cs typeface="Times New Roman" pitchFamily="18" charset="0"/>
              </a:rPr>
              <a:t>міжособістісну</a:t>
            </a:r>
            <a:r>
              <a:rPr lang="uk-UA" sz="2000" dirty="0" smtClean="0">
                <a:solidFill>
                  <a:srgbClr val="0046D2"/>
                </a:solidFill>
                <a:latin typeface="Times New Roman" pitchFamily="18" charset="0"/>
                <a:cs typeface="Times New Roman" pitchFamily="18" charset="0"/>
              </a:rPr>
              <a:t> взаємодію учасників освітнього процесу;</a:t>
            </a:r>
          </a:p>
          <a:p>
            <a:pPr algn="just"/>
            <a:endParaRPr lang="uk-UA" sz="2000" dirty="0" smtClean="0">
              <a:solidFill>
                <a:srgbClr val="0046D2"/>
              </a:solidFill>
              <a:latin typeface="Times New Roman" pitchFamily="18" charset="0"/>
              <a:cs typeface="Times New Roman" pitchFamily="18" charset="0"/>
            </a:endParaRPr>
          </a:p>
          <a:p>
            <a:pPr algn="just"/>
            <a:r>
              <a:rPr lang="uk-UA" sz="2000" dirty="0" err="1">
                <a:solidFill>
                  <a:srgbClr val="0046D2"/>
                </a:solidFill>
                <a:latin typeface="Times New Roman" pitchFamily="18" charset="0"/>
                <a:cs typeface="Times New Roman" pitchFamily="18" charset="0"/>
              </a:rPr>
              <a:t>⸎сприяти</a:t>
            </a:r>
            <a:r>
              <a:rPr lang="uk-UA"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емоційному</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благополуччю</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учнів</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педагогів</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батьків</a:t>
            </a:r>
            <a:r>
              <a:rPr lang="ru-RU" sz="2000" dirty="0" smtClean="0">
                <a:solidFill>
                  <a:srgbClr val="0046D2"/>
                </a:solidFill>
                <a:latin typeface="Times New Roman" pitchFamily="18" charset="0"/>
                <a:cs typeface="Times New Roman" pitchFamily="18" charset="0"/>
              </a:rPr>
              <a:t>;</a:t>
            </a:r>
          </a:p>
          <a:p>
            <a:pPr algn="just"/>
            <a:endParaRPr lang="uk-UA" sz="2000" dirty="0">
              <a:solidFill>
                <a:srgbClr val="0046D2"/>
              </a:solidFill>
              <a:latin typeface="Times New Roman" pitchFamily="18" charset="0"/>
              <a:cs typeface="Times New Roman" pitchFamily="18" charset="0"/>
            </a:endParaRPr>
          </a:p>
          <a:p>
            <a:pPr algn="just"/>
            <a:r>
              <a:rPr lang="uk-UA" sz="2000" dirty="0" err="1">
                <a:solidFill>
                  <a:srgbClr val="0046D2"/>
                </a:solidFill>
                <a:latin typeface="Times New Roman" pitchFamily="18" charset="0"/>
                <a:cs typeface="Times New Roman" pitchFamily="18" charset="0"/>
              </a:rPr>
              <a:t>⸎розробити</a:t>
            </a:r>
            <a:r>
              <a:rPr lang="uk-UA" sz="2000" dirty="0">
                <a:solidFill>
                  <a:srgbClr val="0046D2"/>
                </a:solidFill>
                <a:latin typeface="Times New Roman" pitchFamily="18" charset="0"/>
                <a:cs typeface="Times New Roman" pitchFamily="18" charset="0"/>
              </a:rPr>
              <a:t> </a:t>
            </a:r>
            <a:r>
              <a:rPr lang="uk-UA" sz="2000" dirty="0" smtClean="0">
                <a:solidFill>
                  <a:srgbClr val="0046D2"/>
                </a:solidFill>
                <a:latin typeface="Times New Roman" pitchFamily="18" charset="0"/>
                <a:cs typeface="Times New Roman" pitchFamily="18" charset="0"/>
              </a:rPr>
              <a:t>комплекс заходів, для запобігання будь-яких </a:t>
            </a:r>
            <a:r>
              <a:rPr lang="uk-UA" sz="2000" dirty="0">
                <a:solidFill>
                  <a:srgbClr val="0046D2"/>
                </a:solidFill>
                <a:latin typeface="Times New Roman" pitchFamily="18" charset="0"/>
                <a:cs typeface="Times New Roman" pitchFamily="18" charset="0"/>
              </a:rPr>
              <a:t>проявів </a:t>
            </a:r>
            <a:r>
              <a:rPr lang="uk-UA" sz="2000" dirty="0" smtClean="0">
                <a:solidFill>
                  <a:srgbClr val="0046D2"/>
                </a:solidFill>
                <a:latin typeface="Times New Roman" pitchFamily="18" charset="0"/>
                <a:cs typeface="Times New Roman" pitchFamily="18" charset="0"/>
              </a:rPr>
              <a:t>насильства;</a:t>
            </a:r>
          </a:p>
          <a:p>
            <a:pPr algn="just"/>
            <a:endParaRPr lang="uk-UA" sz="2000" dirty="0" smtClean="0">
              <a:solidFill>
                <a:srgbClr val="0046D2"/>
              </a:solidFill>
              <a:latin typeface="Times New Roman" pitchFamily="18" charset="0"/>
              <a:cs typeface="Times New Roman" pitchFamily="18" charset="0"/>
            </a:endParaRPr>
          </a:p>
          <a:p>
            <a:pPr algn="just"/>
            <a:r>
              <a:rPr lang="uk-UA" sz="2000" dirty="0">
                <a:solidFill>
                  <a:srgbClr val="0046D2"/>
                </a:solidFill>
                <a:latin typeface="Times New Roman" pitchFamily="18" charset="0"/>
                <a:cs typeface="Times New Roman" pitchFamily="18" charset="0"/>
              </a:rPr>
              <a:t>⸎</a:t>
            </a:r>
            <a:r>
              <a:rPr lang="ru-RU" sz="2000" dirty="0" err="1" smtClean="0">
                <a:solidFill>
                  <a:srgbClr val="0046D2"/>
                </a:solidFill>
                <a:latin typeface="Times New Roman" pitchFamily="18" charset="0"/>
                <a:cs typeface="Times New Roman" pitchFamily="18" charset="0"/>
              </a:rPr>
              <a:t>забезпечити</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дотримання</a:t>
            </a:r>
            <a:r>
              <a:rPr lang="ru-RU" sz="2000" dirty="0" smtClean="0">
                <a:solidFill>
                  <a:srgbClr val="0046D2"/>
                </a:solidFill>
                <a:latin typeface="Times New Roman" pitchFamily="18" charset="0"/>
                <a:cs typeface="Times New Roman" pitchFamily="18" charset="0"/>
              </a:rPr>
              <a:t> </a:t>
            </a:r>
            <a:r>
              <a:rPr lang="ru-RU" sz="2000" dirty="0">
                <a:solidFill>
                  <a:srgbClr val="0046D2"/>
                </a:solidFill>
                <a:latin typeface="Times New Roman" pitchFamily="18" charset="0"/>
                <a:cs typeface="Times New Roman" pitchFamily="18" charset="0"/>
              </a:rPr>
              <a:t>прав і норм </a:t>
            </a:r>
            <a:r>
              <a:rPr lang="ru-RU" sz="2000" dirty="0" err="1">
                <a:solidFill>
                  <a:srgbClr val="0046D2"/>
                </a:solidFill>
                <a:latin typeface="Times New Roman" pitchFamily="18" charset="0"/>
                <a:cs typeface="Times New Roman" pitchFamily="18" charset="0"/>
              </a:rPr>
              <a:t>фізичної</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психологічної</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інформаційної</a:t>
            </a:r>
            <a:r>
              <a:rPr lang="ru-RU" sz="2000" dirty="0">
                <a:solidFill>
                  <a:srgbClr val="0046D2"/>
                </a:solidFill>
                <a:latin typeface="Times New Roman" pitchFamily="18" charset="0"/>
                <a:cs typeface="Times New Roman" pitchFamily="18" charset="0"/>
              </a:rPr>
              <a:t> та </a:t>
            </a:r>
            <a:r>
              <a:rPr lang="ru-RU" sz="2000" dirty="0" err="1">
                <a:solidFill>
                  <a:srgbClr val="0046D2"/>
                </a:solidFill>
                <a:latin typeface="Times New Roman" pitchFamily="18" charset="0"/>
                <a:cs typeface="Times New Roman" pitchFamily="18" charset="0"/>
              </a:rPr>
              <a:t>соціальної</a:t>
            </a:r>
            <a:r>
              <a:rPr lang="ru-RU" sz="2000" dirty="0">
                <a:solidFill>
                  <a:srgbClr val="0046D2"/>
                </a:solidFill>
                <a:latin typeface="Times New Roman" pitchFamily="18" charset="0"/>
                <a:cs typeface="Times New Roman" pitchFamily="18" charset="0"/>
              </a:rPr>
              <a:t> </a:t>
            </a:r>
            <a:endParaRPr lang="ru-RU" sz="2000" dirty="0" smtClean="0">
              <a:solidFill>
                <a:srgbClr val="0046D2"/>
              </a:solidFill>
              <a:latin typeface="Times New Roman" pitchFamily="18" charset="0"/>
              <a:cs typeface="Times New Roman" pitchFamily="18" charset="0"/>
            </a:endParaRPr>
          </a:p>
          <a:p>
            <a:pPr algn="just"/>
            <a:r>
              <a:rPr lang="ru-RU" sz="2000" dirty="0" err="1" smtClean="0">
                <a:solidFill>
                  <a:srgbClr val="0046D2"/>
                </a:solidFill>
                <a:latin typeface="Times New Roman" pitchFamily="18" charset="0"/>
                <a:cs typeface="Times New Roman" pitchFamily="18" charset="0"/>
              </a:rPr>
              <a:t>безпеки</a:t>
            </a:r>
            <a:r>
              <a:rPr lang="ru-RU" sz="2000" dirty="0" smtClean="0">
                <a:solidFill>
                  <a:srgbClr val="0046D2"/>
                </a:solidFill>
                <a:latin typeface="Times New Roman" pitchFamily="18" charset="0"/>
                <a:cs typeface="Times New Roman" pitchFamily="18" charset="0"/>
              </a:rPr>
              <a:t> </a:t>
            </a:r>
            <a:r>
              <a:rPr lang="ru-RU" sz="2000" dirty="0">
                <a:solidFill>
                  <a:srgbClr val="0046D2"/>
                </a:solidFill>
                <a:latin typeface="Times New Roman" pitchFamily="18" charset="0"/>
                <a:cs typeface="Times New Roman" pitchFamily="18" charset="0"/>
              </a:rPr>
              <a:t>кожного </a:t>
            </a:r>
            <a:r>
              <a:rPr lang="ru-RU" sz="2000" dirty="0" err="1">
                <a:solidFill>
                  <a:srgbClr val="0046D2"/>
                </a:solidFill>
                <a:latin typeface="Times New Roman" pitchFamily="18" charset="0"/>
                <a:cs typeface="Times New Roman" pitchFamily="18" charset="0"/>
              </a:rPr>
              <a:t>учасника</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освітнього</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процесу</a:t>
            </a:r>
            <a:endParaRPr lang="ru-RU" sz="2000" dirty="0">
              <a:solidFill>
                <a:srgbClr val="0046D2"/>
              </a:solidFill>
              <a:latin typeface="Times New Roman" pitchFamily="18" charset="0"/>
              <a:cs typeface="Times New Roman" pitchFamily="18" charset="0"/>
            </a:endParaRPr>
          </a:p>
          <a:p>
            <a:endParaRPr lang="uk-UA" dirty="0" smtClean="0">
              <a:solidFill>
                <a:srgbClr val="0046D2"/>
              </a:solidFill>
              <a:latin typeface="Times New Roman" pitchFamily="18" charset="0"/>
              <a:cs typeface="Times New Roman" pitchFamily="18" charset="0"/>
            </a:endParaRPr>
          </a:p>
          <a:p>
            <a:endParaRPr lang="ru-RU" dirty="0"/>
          </a:p>
        </p:txBody>
      </p:sp>
      <p:sp>
        <p:nvSpPr>
          <p:cNvPr id="5" name="TextBox 4"/>
          <p:cNvSpPr txBox="1"/>
          <p:nvPr/>
        </p:nvSpPr>
        <p:spPr>
          <a:xfrm>
            <a:off x="3247034" y="3225967"/>
            <a:ext cx="2313967" cy="738664"/>
          </a:xfrm>
          <a:prstGeom prst="rect">
            <a:avLst/>
          </a:prstGeom>
          <a:noFill/>
        </p:spPr>
        <p:txBody>
          <a:bodyPr wrap="none" rtlCol="0">
            <a:spAutoFit/>
          </a:bodyPr>
          <a:lstStyle/>
          <a:p>
            <a:pPr algn="ctr"/>
            <a:r>
              <a:rPr lang="uk-UA" sz="1200" i="1" dirty="0">
                <a:solidFill>
                  <a:srgbClr val="0046D2"/>
                </a:solidFill>
                <a:latin typeface="Times New Roman" pitchFamily="18" charset="0"/>
                <a:cs typeface="Times New Roman" pitchFamily="18" charset="0"/>
              </a:rPr>
              <a:t>Стаття 1 Закону України</a:t>
            </a:r>
          </a:p>
          <a:p>
            <a:pPr algn="ctr"/>
            <a:r>
              <a:rPr lang="uk-UA" sz="1200" i="1" dirty="0">
                <a:solidFill>
                  <a:srgbClr val="0046D2"/>
                </a:solidFill>
                <a:latin typeface="Times New Roman" pitchFamily="18" charset="0"/>
                <a:cs typeface="Times New Roman" pitchFamily="18" charset="0"/>
              </a:rPr>
              <a:t> «Про освіту</a:t>
            </a:r>
            <a:r>
              <a:rPr lang="uk-UA" sz="1200" i="1" dirty="0" smtClean="0">
                <a:solidFill>
                  <a:srgbClr val="0046D2"/>
                </a:solidFill>
                <a:latin typeface="Times New Roman" pitchFamily="18" charset="0"/>
                <a:cs typeface="Times New Roman" pitchFamily="18" charset="0"/>
              </a:rPr>
              <a:t>»</a:t>
            </a:r>
            <a:endParaRPr lang="en-US" sz="1200" i="1" dirty="0">
              <a:latin typeface="Times New Roman" pitchFamily="18" charset="0"/>
              <a:cs typeface="Times New Roman" pitchFamily="18" charset="0"/>
            </a:endParaRPr>
          </a:p>
          <a:p>
            <a:endParaRPr lang="ru-RU" dirty="0"/>
          </a:p>
        </p:txBody>
      </p:sp>
      <p:pic>
        <p:nvPicPr>
          <p:cNvPr id="1026" name="Picture 2" descr="C:\Users\Intel\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8576" y="3948640"/>
            <a:ext cx="1878033" cy="187803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98576" y="3530192"/>
            <a:ext cx="2149563" cy="369332"/>
          </a:xfrm>
          <a:prstGeom prst="rect">
            <a:avLst/>
          </a:prstGeom>
          <a:noFill/>
        </p:spPr>
        <p:txBody>
          <a:bodyPr wrap="none" rtlCol="0">
            <a:spAutoFit/>
          </a:bodyPr>
          <a:lstStyle/>
          <a:p>
            <a:r>
              <a:rPr lang="uk-UA" dirty="0" smtClean="0">
                <a:solidFill>
                  <a:srgbClr val="FF0000"/>
                </a:solidFill>
                <a:latin typeface="Times New Roman" pitchFamily="18" charset="0"/>
                <a:cs typeface="Times New Roman" pitchFamily="18" charset="0"/>
              </a:rPr>
              <a:t>БУЛІНГ(цькування)</a:t>
            </a:r>
            <a:endParaRPr lang="ru-RU" dirty="0">
              <a:solidFill>
                <a:srgbClr val="FF0000"/>
              </a:solidFill>
              <a:latin typeface="Times New Roman" pitchFamily="18" charset="0"/>
              <a:cs typeface="Times New Roman" pitchFamily="18" charset="0"/>
            </a:endParaRPr>
          </a:p>
        </p:txBody>
      </p:sp>
      <p:sp>
        <p:nvSpPr>
          <p:cNvPr id="9" name="TextBox 8"/>
          <p:cNvSpPr txBox="1"/>
          <p:nvPr/>
        </p:nvSpPr>
        <p:spPr>
          <a:xfrm>
            <a:off x="589886" y="3972097"/>
            <a:ext cx="1136850" cy="369332"/>
          </a:xfrm>
          <a:prstGeom prst="rect">
            <a:avLst/>
          </a:prstGeom>
          <a:noFill/>
        </p:spPr>
        <p:txBody>
          <a:bodyPr wrap="none" rtlCol="0">
            <a:spAutoFit/>
          </a:bodyPr>
          <a:lstStyle/>
          <a:p>
            <a:r>
              <a:rPr lang="uk-UA" dirty="0" smtClean="0">
                <a:solidFill>
                  <a:srgbClr val="FF0000"/>
                </a:solidFill>
                <a:latin typeface="Times New Roman" pitchFamily="18" charset="0"/>
                <a:cs typeface="Times New Roman" pitchFamily="18" charset="0"/>
              </a:rPr>
              <a:t>насмішки</a:t>
            </a:r>
            <a:endParaRPr lang="ru-RU" dirty="0">
              <a:solidFill>
                <a:srgbClr val="FF0000"/>
              </a:solidFill>
              <a:latin typeface="Times New Roman" pitchFamily="18" charset="0"/>
              <a:cs typeface="Times New Roman" pitchFamily="18" charset="0"/>
            </a:endParaRPr>
          </a:p>
        </p:txBody>
      </p:sp>
      <p:sp>
        <p:nvSpPr>
          <p:cNvPr id="19" name="TextBox 18"/>
          <p:cNvSpPr txBox="1"/>
          <p:nvPr/>
        </p:nvSpPr>
        <p:spPr>
          <a:xfrm>
            <a:off x="3610770" y="3978608"/>
            <a:ext cx="1149674" cy="369332"/>
          </a:xfrm>
          <a:prstGeom prst="rect">
            <a:avLst/>
          </a:prstGeom>
          <a:noFill/>
        </p:spPr>
        <p:txBody>
          <a:bodyPr wrap="none" rtlCol="0">
            <a:spAutoFit/>
          </a:bodyPr>
          <a:lstStyle/>
          <a:p>
            <a:r>
              <a:rPr lang="uk-UA" dirty="0" smtClean="0">
                <a:solidFill>
                  <a:srgbClr val="FF0000"/>
                </a:solidFill>
                <a:latin typeface="Times New Roman" pitchFamily="18" charset="0"/>
                <a:cs typeface="Times New Roman" pitchFamily="18" charset="0"/>
              </a:rPr>
              <a:t>знущання</a:t>
            </a:r>
            <a:endParaRPr lang="ru-RU" dirty="0">
              <a:solidFill>
                <a:srgbClr val="FF0000"/>
              </a:solidFill>
              <a:latin typeface="Times New Roman" pitchFamily="18" charset="0"/>
              <a:cs typeface="Times New Roman" pitchFamily="18" charset="0"/>
            </a:endParaRPr>
          </a:p>
        </p:txBody>
      </p:sp>
      <p:sp>
        <p:nvSpPr>
          <p:cNvPr id="20" name="TextBox 19"/>
          <p:cNvSpPr txBox="1"/>
          <p:nvPr/>
        </p:nvSpPr>
        <p:spPr>
          <a:xfrm>
            <a:off x="253425" y="5503508"/>
            <a:ext cx="1710276" cy="646331"/>
          </a:xfrm>
          <a:prstGeom prst="rect">
            <a:avLst/>
          </a:prstGeom>
          <a:noFill/>
        </p:spPr>
        <p:txBody>
          <a:bodyPr wrap="none" rtlCol="0">
            <a:spAutoFit/>
          </a:bodyPr>
          <a:lstStyle/>
          <a:p>
            <a:pPr algn="ctr"/>
            <a:r>
              <a:rPr lang="uk-UA" dirty="0">
                <a:solidFill>
                  <a:srgbClr val="FF0000"/>
                </a:solidFill>
                <a:latin typeface="Times New Roman" pitchFamily="18" charset="0"/>
                <a:cs typeface="Times New Roman" pitchFamily="18" charset="0"/>
              </a:rPr>
              <a:t>а</a:t>
            </a:r>
            <a:r>
              <a:rPr lang="uk-UA" dirty="0" smtClean="0">
                <a:solidFill>
                  <a:srgbClr val="FF0000"/>
                </a:solidFill>
                <a:latin typeface="Times New Roman" pitchFamily="18" charset="0"/>
                <a:cs typeface="Times New Roman" pitchFamily="18" charset="0"/>
              </a:rPr>
              <a:t>гресивне </a:t>
            </a:r>
          </a:p>
          <a:p>
            <a:pPr algn="ctr"/>
            <a:r>
              <a:rPr lang="uk-UA" dirty="0" smtClean="0">
                <a:solidFill>
                  <a:srgbClr val="FF0000"/>
                </a:solidFill>
                <a:latin typeface="Times New Roman" pitchFamily="18" charset="0"/>
                <a:cs typeface="Times New Roman" pitchFamily="18" charset="0"/>
              </a:rPr>
              <a:t>переслідування</a:t>
            </a:r>
            <a:endParaRPr lang="ru-RU" dirty="0">
              <a:solidFill>
                <a:srgbClr val="FF0000"/>
              </a:solidFill>
              <a:latin typeface="Times New Roman" pitchFamily="18" charset="0"/>
              <a:cs typeface="Times New Roman" pitchFamily="18" charset="0"/>
            </a:endParaRPr>
          </a:p>
        </p:txBody>
      </p:sp>
      <p:sp>
        <p:nvSpPr>
          <p:cNvPr id="22" name="TextBox 21"/>
          <p:cNvSpPr txBox="1"/>
          <p:nvPr/>
        </p:nvSpPr>
        <p:spPr>
          <a:xfrm>
            <a:off x="3317659" y="4628415"/>
            <a:ext cx="2172715" cy="646331"/>
          </a:xfrm>
          <a:prstGeom prst="rect">
            <a:avLst/>
          </a:prstGeom>
          <a:noFill/>
        </p:spPr>
        <p:txBody>
          <a:bodyPr wrap="square" rtlCol="0">
            <a:spAutoFit/>
          </a:bodyPr>
          <a:lstStyle/>
          <a:p>
            <a:pPr algn="ctr"/>
            <a:r>
              <a:rPr lang="uk-UA" dirty="0">
                <a:solidFill>
                  <a:srgbClr val="FF0000"/>
                </a:solidFill>
                <a:latin typeface="Times New Roman" pitchFamily="18" charset="0"/>
                <a:cs typeface="Times New Roman" pitchFamily="18" charset="0"/>
              </a:rPr>
              <a:t>п</a:t>
            </a:r>
            <a:r>
              <a:rPr lang="uk-UA" dirty="0" smtClean="0">
                <a:solidFill>
                  <a:srgbClr val="FF0000"/>
                </a:solidFill>
                <a:latin typeface="Times New Roman" pitchFamily="18" charset="0"/>
                <a:cs typeface="Times New Roman" pitchFamily="18" charset="0"/>
              </a:rPr>
              <a:t>сування особистих речей</a:t>
            </a:r>
            <a:endParaRPr lang="ru-RU" dirty="0">
              <a:solidFill>
                <a:srgbClr val="FF0000"/>
              </a:solidFill>
              <a:latin typeface="Times New Roman" pitchFamily="18" charset="0"/>
              <a:cs typeface="Times New Roman" pitchFamily="18" charset="0"/>
            </a:endParaRPr>
          </a:p>
        </p:txBody>
      </p:sp>
      <p:sp>
        <p:nvSpPr>
          <p:cNvPr id="23" name="TextBox 22"/>
          <p:cNvSpPr txBox="1"/>
          <p:nvPr/>
        </p:nvSpPr>
        <p:spPr>
          <a:xfrm>
            <a:off x="333886" y="4702992"/>
            <a:ext cx="869020" cy="369332"/>
          </a:xfrm>
          <a:prstGeom prst="rect">
            <a:avLst/>
          </a:prstGeom>
          <a:noFill/>
        </p:spPr>
        <p:txBody>
          <a:bodyPr wrap="none" rtlCol="0">
            <a:spAutoFit/>
          </a:bodyPr>
          <a:lstStyle/>
          <a:p>
            <a:r>
              <a:rPr lang="uk-UA" dirty="0" smtClean="0">
                <a:solidFill>
                  <a:srgbClr val="FF0000"/>
                </a:solidFill>
                <a:latin typeface="Times New Roman" pitchFamily="18" charset="0"/>
                <a:cs typeface="Times New Roman" pitchFamily="18" charset="0"/>
              </a:rPr>
              <a:t>бойкот</a:t>
            </a:r>
            <a:endParaRPr lang="ru-RU" dirty="0">
              <a:solidFill>
                <a:srgbClr val="FF0000"/>
              </a:solidFill>
              <a:latin typeface="Times New Roman" pitchFamily="18" charset="0"/>
              <a:cs typeface="Times New Roman" pitchFamily="18" charset="0"/>
            </a:endParaRPr>
          </a:p>
        </p:txBody>
      </p:sp>
      <p:sp>
        <p:nvSpPr>
          <p:cNvPr id="24" name="TextBox 23"/>
          <p:cNvSpPr txBox="1"/>
          <p:nvPr/>
        </p:nvSpPr>
        <p:spPr>
          <a:xfrm>
            <a:off x="3286373" y="5681351"/>
            <a:ext cx="1915909" cy="369332"/>
          </a:xfrm>
          <a:prstGeom prst="rect">
            <a:avLst/>
          </a:prstGeom>
          <a:noFill/>
        </p:spPr>
        <p:txBody>
          <a:bodyPr wrap="none" rtlCol="0">
            <a:spAutoFit/>
          </a:bodyPr>
          <a:lstStyle/>
          <a:p>
            <a:r>
              <a:rPr lang="uk-UA" dirty="0">
                <a:solidFill>
                  <a:srgbClr val="FF0000"/>
                </a:solidFill>
                <a:latin typeface="Times New Roman" pitchFamily="18" charset="0"/>
                <a:cs typeface="Times New Roman" pitchFamily="18" charset="0"/>
              </a:rPr>
              <a:t>ф</a:t>
            </a:r>
            <a:r>
              <a:rPr lang="uk-UA" dirty="0" smtClean="0">
                <a:solidFill>
                  <a:srgbClr val="FF0000"/>
                </a:solidFill>
                <a:latin typeface="Times New Roman" pitchFamily="18" charset="0"/>
                <a:cs typeface="Times New Roman" pitchFamily="18" charset="0"/>
              </a:rPr>
              <a:t>ізична розправа</a:t>
            </a:r>
            <a:endParaRPr lang="ru-RU"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64964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Intel\Desktop\Без названия (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32" y="3045038"/>
            <a:ext cx="555521" cy="53266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Intel\Desktop\Без названия (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54" y="3950567"/>
            <a:ext cx="612679" cy="55041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981117" y="1487764"/>
            <a:ext cx="749555" cy="74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TextBox 23"/>
          <p:cNvSpPr txBox="1"/>
          <p:nvPr/>
        </p:nvSpPr>
        <p:spPr>
          <a:xfrm>
            <a:off x="1514646" y="154721"/>
            <a:ext cx="9677400" cy="369332"/>
          </a:xfrm>
          <a:prstGeom prst="rect">
            <a:avLst/>
          </a:prstGeom>
        </p:spPr>
        <p:txBody>
          <a:bodyPr wrap="square" lIns="0" tIns="0" rIns="0" bIns="0" rtlCol="0" anchor="t">
            <a:spAutoFit/>
          </a:bodyPr>
          <a:lstStyle/>
          <a:p>
            <a:pPr algn="ctr"/>
            <a:endParaRPr lang="uk-UA" altLang="uk-UA" sz="2400" b="1" dirty="0">
              <a:solidFill>
                <a:srgbClr val="0931F7"/>
              </a:solidFill>
              <a:latin typeface="e-Ukraine Bold" panose="00000800000000000000" pitchFamily="50" charset="-52"/>
            </a:endParaRPr>
          </a:p>
        </p:txBody>
      </p:sp>
      <p:sp>
        <p:nvSpPr>
          <p:cNvPr id="9" name="Прямокутник 8"/>
          <p:cNvSpPr/>
          <p:nvPr/>
        </p:nvSpPr>
        <p:spPr>
          <a:xfrm>
            <a:off x="3329666" y="1493210"/>
            <a:ext cx="184731" cy="369332"/>
          </a:xfrm>
          <a:prstGeom prst="rect">
            <a:avLst/>
          </a:prstGeom>
        </p:spPr>
        <p:txBody>
          <a:bodyPr wrap="none">
            <a:spAutoFit/>
          </a:bodyPr>
          <a:lstStyle/>
          <a:p>
            <a:endParaRPr lang="uk-UA" dirty="0">
              <a:solidFill>
                <a:prstClr val="black"/>
              </a:solidFill>
            </a:endParaRPr>
          </a:p>
        </p:txBody>
      </p:sp>
      <p:sp>
        <p:nvSpPr>
          <p:cNvPr id="11" name="Прямокутник 10"/>
          <p:cNvSpPr/>
          <p:nvPr/>
        </p:nvSpPr>
        <p:spPr>
          <a:xfrm>
            <a:off x="626133" y="510879"/>
            <a:ext cx="10785526" cy="677108"/>
          </a:xfrm>
          <a:prstGeom prst="rect">
            <a:avLst/>
          </a:prstGeom>
        </p:spPr>
        <p:txBody>
          <a:bodyPr wrap="square">
            <a:spAutoFit/>
          </a:bodyPr>
          <a:lstStyle/>
          <a:p>
            <a:pPr algn="ctr"/>
            <a:r>
              <a:rPr lang="uk-UA" sz="2000" b="1" dirty="0">
                <a:latin typeface="Times New Roman" pitchFamily="18" charset="0"/>
                <a:cs typeface="Times New Roman" pitchFamily="18" charset="0"/>
              </a:rPr>
              <a:t>БЕЗПЕЧНЕ ОСВІТНЄ СЕРЕДОВИЩЕ</a:t>
            </a:r>
          </a:p>
          <a:p>
            <a:pPr algn="ctr"/>
            <a:r>
              <a:rPr lang="uk-UA" b="1" dirty="0" smtClean="0">
                <a:solidFill>
                  <a:srgbClr val="0046D2"/>
                </a:solidFill>
                <a:latin typeface="Times New Roman" pitchFamily="18" charset="0"/>
                <a:cs typeface="Times New Roman" pitchFamily="18" charset="0"/>
              </a:rPr>
              <a:t>КОМПЛЕКС ЗАХОДІВ ДЛЯ ЗАПОБІГАННЯ БУДЬ-ЯКИХ ПРОЯВІВ НАСИЛЬСТВА</a:t>
            </a:r>
            <a:endParaRPr lang="uk-UA" b="1" dirty="0">
              <a:solidFill>
                <a:srgbClr val="0046D2"/>
              </a:solidFill>
              <a:latin typeface="Times New Roman" pitchFamily="18" charset="0"/>
              <a:cs typeface="Times New Roman" pitchFamily="18" charset="0"/>
            </a:endParaRPr>
          </a:p>
        </p:txBody>
      </p:sp>
      <p:grpSp>
        <p:nvGrpSpPr>
          <p:cNvPr id="21" name="Group 26"/>
          <p:cNvGrpSpPr/>
          <p:nvPr/>
        </p:nvGrpSpPr>
        <p:grpSpPr>
          <a:xfrm>
            <a:off x="-266671" y="-214424"/>
            <a:ext cx="1472863" cy="1450606"/>
            <a:chOff x="0" y="0"/>
            <a:chExt cx="6350000" cy="6350000"/>
          </a:xfrm>
          <a:solidFill>
            <a:srgbClr val="FA8C00"/>
          </a:solidFill>
        </p:grpSpPr>
        <p:sp>
          <p:nvSpPr>
            <p:cNvPr id="22"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3" name="Group 3"/>
          <p:cNvGrpSpPr/>
          <p:nvPr/>
        </p:nvGrpSpPr>
        <p:grpSpPr>
          <a:xfrm>
            <a:off x="0" y="155483"/>
            <a:ext cx="1111042" cy="1052247"/>
            <a:chOff x="0" y="0"/>
            <a:chExt cx="6350000" cy="6350000"/>
          </a:xfrm>
          <a:solidFill>
            <a:srgbClr val="202EE2"/>
          </a:solidFill>
        </p:grpSpPr>
        <p:sp>
          <p:nvSpPr>
            <p:cNvPr id="24"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6" name="Group 26"/>
          <p:cNvGrpSpPr/>
          <p:nvPr/>
        </p:nvGrpSpPr>
        <p:grpSpPr>
          <a:xfrm>
            <a:off x="11074423" y="-214424"/>
            <a:ext cx="1472863" cy="1450606"/>
            <a:chOff x="0" y="0"/>
            <a:chExt cx="6350000" cy="6350000"/>
          </a:xfrm>
          <a:solidFill>
            <a:srgbClr val="FA8C00"/>
          </a:solidFill>
        </p:grpSpPr>
        <p:sp>
          <p:nvSpPr>
            <p:cNvPr id="29"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30" name="Group 3"/>
          <p:cNvGrpSpPr/>
          <p:nvPr/>
        </p:nvGrpSpPr>
        <p:grpSpPr>
          <a:xfrm>
            <a:off x="11194137" y="177019"/>
            <a:ext cx="1111042" cy="1052247"/>
            <a:chOff x="0" y="0"/>
            <a:chExt cx="6350000" cy="6350000"/>
          </a:xfrm>
          <a:solidFill>
            <a:srgbClr val="202EE2"/>
          </a:solidFill>
        </p:grpSpPr>
        <p:sp>
          <p:nvSpPr>
            <p:cNvPr id="32"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sp>
        <p:nvSpPr>
          <p:cNvPr id="33" name="Прямоугольник 32"/>
          <p:cNvSpPr/>
          <p:nvPr/>
        </p:nvSpPr>
        <p:spPr>
          <a:xfrm>
            <a:off x="4874544" y="1386370"/>
            <a:ext cx="2288703" cy="400110"/>
          </a:xfrm>
          <a:prstGeom prst="rect">
            <a:avLst/>
          </a:prstGeom>
        </p:spPr>
        <p:txBody>
          <a:bodyPr wrap="none">
            <a:spAutoFit/>
          </a:bodyPr>
          <a:lstStyle/>
          <a:p>
            <a:pPr algn="ctr"/>
            <a:r>
              <a:rPr lang="ru-RU" sz="2000" b="1" dirty="0" err="1">
                <a:solidFill>
                  <a:srgbClr val="FF6600"/>
                </a:solidFill>
                <a:latin typeface="Times New Roman" pitchFamily="18" charset="0"/>
                <a:cs typeface="Times New Roman" pitchFamily="18" charset="0"/>
              </a:rPr>
              <a:t>Варто</a:t>
            </a:r>
            <a:r>
              <a:rPr lang="ru-RU" sz="2000" b="1" dirty="0">
                <a:solidFill>
                  <a:srgbClr val="FF6600"/>
                </a:solidFill>
                <a:latin typeface="Times New Roman" pitchFamily="18" charset="0"/>
                <a:cs typeface="Times New Roman" pitchFamily="18" charset="0"/>
              </a:rPr>
              <a:t> </a:t>
            </a:r>
            <a:r>
              <a:rPr lang="ru-RU" sz="2000" b="1" dirty="0" err="1">
                <a:solidFill>
                  <a:srgbClr val="FF6600"/>
                </a:solidFill>
                <a:latin typeface="Times New Roman" pitchFamily="18" charset="0"/>
                <a:cs typeface="Times New Roman" pitchFamily="18" charset="0"/>
              </a:rPr>
              <a:t>пам’ятати</a:t>
            </a:r>
            <a:r>
              <a:rPr lang="ru-RU" sz="2000" b="1" dirty="0">
                <a:solidFill>
                  <a:srgbClr val="FF6600"/>
                </a:solidFill>
                <a:latin typeface="Times New Roman" pitchFamily="18" charset="0"/>
                <a:cs typeface="Times New Roman" pitchFamily="18" charset="0"/>
              </a:rPr>
              <a:t>: </a:t>
            </a:r>
          </a:p>
        </p:txBody>
      </p:sp>
      <p:sp>
        <p:nvSpPr>
          <p:cNvPr id="5" name="TextBox 4"/>
          <p:cNvSpPr txBox="1"/>
          <p:nvPr/>
        </p:nvSpPr>
        <p:spPr>
          <a:xfrm>
            <a:off x="555521" y="1786480"/>
            <a:ext cx="11420456" cy="4678204"/>
          </a:xfrm>
          <a:prstGeom prst="rect">
            <a:avLst/>
          </a:prstGeom>
          <a:noFill/>
        </p:spPr>
        <p:txBody>
          <a:bodyPr wrap="square" rtlCol="0">
            <a:spAutoFit/>
          </a:bodyPr>
          <a:lstStyle/>
          <a:p>
            <a:pPr algn="ctr"/>
            <a:r>
              <a:rPr lang="uk-UA" sz="2000" b="1" dirty="0" smtClean="0">
                <a:solidFill>
                  <a:srgbClr val="0046D2"/>
                </a:solidFill>
                <a:latin typeface="Times New Roman" pitchFamily="18" charset="0"/>
                <a:cs typeface="Times New Roman" pitchFamily="18" charset="0"/>
              </a:rPr>
              <a:t>Керівник закладу освіти:</a:t>
            </a:r>
            <a:endParaRPr lang="ru-RU" sz="2000" b="1" dirty="0" smtClean="0">
              <a:solidFill>
                <a:srgbClr val="0046D2"/>
              </a:solidFill>
              <a:latin typeface="Times New Roman" pitchFamily="18" charset="0"/>
              <a:cs typeface="Times New Roman" pitchFamily="18" charset="0"/>
            </a:endParaRPr>
          </a:p>
          <a:p>
            <a:pPr algn="just"/>
            <a:r>
              <a:rPr lang="ru-RU" sz="2000" dirty="0" err="1" smtClean="0">
                <a:solidFill>
                  <a:srgbClr val="0046D2"/>
                </a:solidFill>
                <a:latin typeface="Times New Roman" pitchFamily="18" charset="0"/>
                <a:cs typeface="Times New Roman" pitchFamily="18" charset="0"/>
              </a:rPr>
              <a:t>розробляє</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затверджує</a:t>
            </a:r>
            <a:r>
              <a:rPr lang="ru-RU" sz="2000" dirty="0" smtClean="0">
                <a:solidFill>
                  <a:srgbClr val="0046D2"/>
                </a:solidFill>
                <a:latin typeface="Times New Roman" pitchFamily="18" charset="0"/>
                <a:cs typeface="Times New Roman" pitchFamily="18" charset="0"/>
              </a:rPr>
              <a:t> </a:t>
            </a:r>
            <a:r>
              <a:rPr lang="ru-RU" sz="2000" dirty="0">
                <a:solidFill>
                  <a:srgbClr val="0046D2"/>
                </a:solidFill>
                <a:latin typeface="Times New Roman" pitchFamily="18" charset="0"/>
                <a:cs typeface="Times New Roman" pitchFamily="18" charset="0"/>
              </a:rPr>
              <a:t>та </a:t>
            </a:r>
            <a:r>
              <a:rPr lang="ru-RU" sz="2000" dirty="0" err="1">
                <a:solidFill>
                  <a:srgbClr val="0046D2"/>
                </a:solidFill>
                <a:latin typeface="Times New Roman" pitchFamily="18" charset="0"/>
                <a:cs typeface="Times New Roman" pitchFamily="18" charset="0"/>
              </a:rPr>
              <a:t>оприлюднює</a:t>
            </a:r>
            <a:r>
              <a:rPr lang="ru-RU" sz="2000" dirty="0">
                <a:solidFill>
                  <a:srgbClr val="0046D2"/>
                </a:solidFill>
                <a:latin typeface="Times New Roman" pitchFamily="18" charset="0"/>
                <a:cs typeface="Times New Roman" pitchFamily="18" charset="0"/>
              </a:rPr>
              <a:t> план </a:t>
            </a:r>
            <a:r>
              <a:rPr lang="ru-RU" sz="2000" dirty="0" err="1">
                <a:solidFill>
                  <a:srgbClr val="0046D2"/>
                </a:solidFill>
                <a:latin typeface="Times New Roman" pitchFamily="18" charset="0"/>
                <a:cs typeface="Times New Roman" pitchFamily="18" charset="0"/>
              </a:rPr>
              <a:t>заходів</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спрямованих</a:t>
            </a:r>
            <a:r>
              <a:rPr lang="ru-RU" sz="2000" dirty="0">
                <a:solidFill>
                  <a:srgbClr val="0046D2"/>
                </a:solidFill>
                <a:latin typeface="Times New Roman" pitchFamily="18" charset="0"/>
                <a:cs typeface="Times New Roman" pitchFamily="18" charset="0"/>
              </a:rPr>
              <a:t> на </a:t>
            </a:r>
            <a:r>
              <a:rPr lang="ru-RU" sz="2000" dirty="0" err="1">
                <a:solidFill>
                  <a:srgbClr val="0046D2"/>
                </a:solidFill>
                <a:latin typeface="Times New Roman" pitchFamily="18" charset="0"/>
                <a:cs typeface="Times New Roman" pitchFamily="18" charset="0"/>
              </a:rPr>
              <a:t>запобігання</a:t>
            </a:r>
            <a:r>
              <a:rPr lang="ru-RU" sz="2000" dirty="0">
                <a:solidFill>
                  <a:srgbClr val="0046D2"/>
                </a:solidFill>
                <a:latin typeface="Times New Roman" pitchFamily="18" charset="0"/>
                <a:cs typeface="Times New Roman" pitchFamily="18" charset="0"/>
              </a:rPr>
              <a:t> </a:t>
            </a:r>
            <a:r>
              <a:rPr lang="ru-RU" sz="2000" dirty="0" smtClean="0">
                <a:solidFill>
                  <a:srgbClr val="0046D2"/>
                </a:solidFill>
                <a:latin typeface="Times New Roman" pitchFamily="18" charset="0"/>
                <a:cs typeface="Times New Roman" pitchFamily="18" charset="0"/>
              </a:rPr>
              <a:t>та </a:t>
            </a:r>
            <a:r>
              <a:rPr lang="ru-RU" sz="2000" dirty="0" err="1" smtClean="0">
                <a:solidFill>
                  <a:srgbClr val="0046D2"/>
                </a:solidFill>
                <a:latin typeface="Times New Roman" pitchFamily="18" charset="0"/>
                <a:cs typeface="Times New Roman" pitchFamily="18" charset="0"/>
              </a:rPr>
              <a:t>протидію</a:t>
            </a:r>
            <a:r>
              <a:rPr lang="ru-RU" sz="2000" dirty="0" smtClean="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булінгу</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цькуванню</a:t>
            </a:r>
            <a:r>
              <a:rPr lang="ru-RU" sz="2000" dirty="0">
                <a:solidFill>
                  <a:srgbClr val="0046D2"/>
                </a:solidFill>
                <a:latin typeface="Times New Roman" pitchFamily="18" charset="0"/>
                <a:cs typeface="Times New Roman" pitchFamily="18" charset="0"/>
              </a:rPr>
              <a:t>) в </a:t>
            </a:r>
            <a:r>
              <a:rPr lang="ru-RU" sz="2000" dirty="0" err="1">
                <a:solidFill>
                  <a:srgbClr val="0046D2"/>
                </a:solidFill>
                <a:latin typeface="Times New Roman" pitchFamily="18" charset="0"/>
                <a:cs typeface="Times New Roman" pitchFamily="18" charset="0"/>
              </a:rPr>
              <a:t>закладі</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освіти</a:t>
            </a:r>
            <a:r>
              <a:rPr lang="ru-RU" sz="2000" dirty="0" smtClean="0">
                <a:solidFill>
                  <a:srgbClr val="0046D2"/>
                </a:solidFill>
                <a:latin typeface="Times New Roman" pitchFamily="18" charset="0"/>
                <a:cs typeface="Times New Roman" pitchFamily="18" charset="0"/>
              </a:rPr>
              <a:t>;</a:t>
            </a:r>
          </a:p>
          <a:p>
            <a:pPr algn="just"/>
            <a:endParaRPr lang="uk-UA" sz="2000" dirty="0">
              <a:solidFill>
                <a:srgbClr val="0046D2"/>
              </a:solidFill>
              <a:latin typeface="Times New Roman" pitchFamily="18" charset="0"/>
              <a:cs typeface="Times New Roman" pitchFamily="18" charset="0"/>
            </a:endParaRPr>
          </a:p>
          <a:p>
            <a:pPr algn="just"/>
            <a:r>
              <a:rPr lang="ru-RU" sz="2000" dirty="0" err="1">
                <a:solidFill>
                  <a:srgbClr val="0046D2"/>
                </a:solidFill>
                <a:latin typeface="Times New Roman" pitchFamily="18" charset="0"/>
                <a:cs typeface="Times New Roman" pitchFamily="18" charset="0"/>
              </a:rPr>
              <a:t>розглядає</a:t>
            </a:r>
            <a:r>
              <a:rPr lang="ru-RU" sz="2000" dirty="0">
                <a:solidFill>
                  <a:srgbClr val="0046D2"/>
                </a:solidFill>
                <a:latin typeface="Times New Roman" pitchFamily="18" charset="0"/>
                <a:cs typeface="Times New Roman" pitchFamily="18" charset="0"/>
              </a:rPr>
              <a:t> заяви про </a:t>
            </a:r>
            <a:r>
              <a:rPr lang="ru-RU" sz="2000" dirty="0" err="1">
                <a:solidFill>
                  <a:srgbClr val="0046D2"/>
                </a:solidFill>
                <a:latin typeface="Times New Roman" pitchFamily="18" charset="0"/>
                <a:cs typeface="Times New Roman" pitchFamily="18" charset="0"/>
              </a:rPr>
              <a:t>випадки</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булінгу</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цькування</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здобувачів</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освіти</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їхніх</a:t>
            </a:r>
            <a:r>
              <a:rPr lang="ru-RU" sz="2000" dirty="0" smtClean="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батьків</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законних</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представників</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інших</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осіб</a:t>
            </a:r>
            <a:r>
              <a:rPr lang="ru-RU" sz="2000" dirty="0">
                <a:solidFill>
                  <a:srgbClr val="0046D2"/>
                </a:solidFill>
                <a:latin typeface="Times New Roman" pitchFamily="18" charset="0"/>
                <a:cs typeface="Times New Roman" pitchFamily="18" charset="0"/>
              </a:rPr>
              <a:t> та </a:t>
            </a:r>
            <a:r>
              <a:rPr lang="ru-RU" sz="2000" dirty="0" err="1">
                <a:solidFill>
                  <a:srgbClr val="0046D2"/>
                </a:solidFill>
                <a:latin typeface="Times New Roman" pitchFamily="18" charset="0"/>
                <a:cs typeface="Times New Roman" pitchFamily="18" charset="0"/>
              </a:rPr>
              <a:t>видає</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рішення</a:t>
            </a:r>
            <a:r>
              <a:rPr lang="ru-RU" sz="2000" dirty="0">
                <a:solidFill>
                  <a:srgbClr val="0046D2"/>
                </a:solidFill>
                <a:latin typeface="Times New Roman" pitchFamily="18" charset="0"/>
                <a:cs typeface="Times New Roman" pitchFamily="18" charset="0"/>
              </a:rPr>
              <a:t> про </a:t>
            </a:r>
            <a:r>
              <a:rPr lang="ru-RU" sz="2000" dirty="0" err="1">
                <a:solidFill>
                  <a:srgbClr val="0046D2"/>
                </a:solidFill>
                <a:latin typeface="Times New Roman" pitchFamily="18" charset="0"/>
                <a:cs typeface="Times New Roman" pitchFamily="18" charset="0"/>
              </a:rPr>
              <a:t>проведення</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розслідування</a:t>
            </a:r>
            <a:r>
              <a:rPr lang="ru-RU" sz="2000" dirty="0" smtClean="0">
                <a:solidFill>
                  <a:srgbClr val="0046D2"/>
                </a:solidFill>
                <a:latin typeface="Times New Roman" pitchFamily="18" charset="0"/>
                <a:cs typeface="Times New Roman" pitchFamily="18" charset="0"/>
              </a:rPr>
              <a:t>; </a:t>
            </a:r>
          </a:p>
          <a:p>
            <a:pPr algn="just"/>
            <a:endParaRPr lang="ru-RU" sz="2000" dirty="0" smtClean="0">
              <a:solidFill>
                <a:srgbClr val="0046D2"/>
              </a:solidFill>
              <a:latin typeface="Times New Roman" pitchFamily="18" charset="0"/>
              <a:cs typeface="Times New Roman" pitchFamily="18" charset="0"/>
            </a:endParaRPr>
          </a:p>
          <a:p>
            <a:pPr algn="just"/>
            <a:r>
              <a:rPr lang="ru-RU" sz="2000" dirty="0" err="1">
                <a:solidFill>
                  <a:srgbClr val="0046D2"/>
                </a:solidFill>
                <a:latin typeface="Times New Roman" pitchFamily="18" charset="0"/>
                <a:cs typeface="Times New Roman" pitchFamily="18" charset="0"/>
              </a:rPr>
              <a:t>скликає</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засідання</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комісії</a:t>
            </a:r>
            <a:r>
              <a:rPr lang="ru-RU" sz="2000" dirty="0">
                <a:solidFill>
                  <a:srgbClr val="0046D2"/>
                </a:solidFill>
                <a:latin typeface="Times New Roman" pitchFamily="18" charset="0"/>
                <a:cs typeface="Times New Roman" pitchFamily="18" charset="0"/>
              </a:rPr>
              <a:t> з </a:t>
            </a:r>
            <a:r>
              <a:rPr lang="ru-RU" sz="2000" dirty="0" err="1">
                <a:solidFill>
                  <a:srgbClr val="0046D2"/>
                </a:solidFill>
                <a:latin typeface="Times New Roman" pitchFamily="18" charset="0"/>
                <a:cs typeface="Times New Roman" pitchFamily="18" charset="0"/>
              </a:rPr>
              <a:t>розгляду</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випадків</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булінгу</a:t>
            </a:r>
            <a:r>
              <a:rPr lang="ru-RU" sz="2000" dirty="0" smtClean="0">
                <a:solidFill>
                  <a:srgbClr val="0046D2"/>
                </a:solidFill>
                <a:latin typeface="Times New Roman" pitchFamily="18" charset="0"/>
                <a:cs typeface="Times New Roman" pitchFamily="18" charset="0"/>
              </a:rPr>
              <a:t> </a:t>
            </a:r>
            <a:r>
              <a:rPr lang="ru-RU" sz="2000" dirty="0">
                <a:solidFill>
                  <a:srgbClr val="0046D2"/>
                </a:solidFill>
                <a:latin typeface="Times New Roman" pitchFamily="18" charset="0"/>
                <a:cs typeface="Times New Roman" pitchFamily="18" charset="0"/>
              </a:rPr>
              <a:t>(</a:t>
            </a:r>
            <a:r>
              <a:rPr lang="ru-RU" sz="2000" dirty="0" err="1">
                <a:solidFill>
                  <a:srgbClr val="0046D2"/>
                </a:solidFill>
                <a:latin typeface="Times New Roman" pitchFamily="18" charset="0"/>
                <a:cs typeface="Times New Roman" pitchFamily="18" charset="0"/>
              </a:rPr>
              <a:t>цькування</a:t>
            </a:r>
            <a:r>
              <a:rPr lang="ru-RU" sz="2000" dirty="0">
                <a:solidFill>
                  <a:srgbClr val="0046D2"/>
                </a:solidFill>
                <a:latin typeface="Times New Roman" pitchFamily="18" charset="0"/>
                <a:cs typeface="Times New Roman" pitchFamily="18" charset="0"/>
              </a:rPr>
              <a:t>) для </a:t>
            </a:r>
            <a:r>
              <a:rPr lang="ru-RU" sz="2000" dirty="0" err="1">
                <a:solidFill>
                  <a:srgbClr val="0046D2"/>
                </a:solidFill>
                <a:latin typeface="Times New Roman" pitchFamily="18" charset="0"/>
                <a:cs typeface="Times New Roman" pitchFamily="18" charset="0"/>
              </a:rPr>
              <a:t>прийняття</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рішення</a:t>
            </a:r>
            <a:r>
              <a:rPr lang="ru-RU" sz="2000" dirty="0">
                <a:solidFill>
                  <a:srgbClr val="0046D2"/>
                </a:solidFill>
                <a:latin typeface="Times New Roman" pitchFamily="18" charset="0"/>
                <a:cs typeface="Times New Roman" pitchFamily="18" charset="0"/>
              </a:rPr>
              <a:t> за результатами </a:t>
            </a:r>
            <a:r>
              <a:rPr lang="ru-RU" sz="2000" dirty="0" err="1" smtClean="0">
                <a:solidFill>
                  <a:srgbClr val="0046D2"/>
                </a:solidFill>
                <a:latin typeface="Times New Roman" pitchFamily="18" charset="0"/>
                <a:cs typeface="Times New Roman" pitchFamily="18" charset="0"/>
              </a:rPr>
              <a:t>проведеного</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розслідування</a:t>
            </a:r>
            <a:r>
              <a:rPr lang="ru-RU" sz="2000" dirty="0" smtClean="0">
                <a:solidFill>
                  <a:srgbClr val="0046D2"/>
                </a:solidFill>
                <a:latin typeface="Times New Roman" pitchFamily="18" charset="0"/>
                <a:cs typeface="Times New Roman" pitchFamily="18" charset="0"/>
              </a:rPr>
              <a:t> </a:t>
            </a:r>
            <a:r>
              <a:rPr lang="ru-RU" sz="2000" dirty="0">
                <a:solidFill>
                  <a:srgbClr val="0046D2"/>
                </a:solidFill>
                <a:latin typeface="Times New Roman" pitchFamily="18" charset="0"/>
                <a:cs typeface="Times New Roman" pitchFamily="18" charset="0"/>
              </a:rPr>
              <a:t>та </a:t>
            </a:r>
            <a:r>
              <a:rPr lang="ru-RU" sz="2000" dirty="0" err="1">
                <a:solidFill>
                  <a:srgbClr val="0046D2"/>
                </a:solidFill>
                <a:latin typeface="Times New Roman" pitchFamily="18" charset="0"/>
                <a:cs typeface="Times New Roman" pitchFamily="18" charset="0"/>
              </a:rPr>
              <a:t>вживає</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відповідних</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заходів</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реагування</a:t>
            </a:r>
            <a:r>
              <a:rPr lang="ru-RU" sz="2000" dirty="0" smtClean="0">
                <a:solidFill>
                  <a:srgbClr val="0046D2"/>
                </a:solidFill>
                <a:latin typeface="Times New Roman" pitchFamily="18" charset="0"/>
                <a:cs typeface="Times New Roman" pitchFamily="18" charset="0"/>
              </a:rPr>
              <a:t>;</a:t>
            </a:r>
          </a:p>
          <a:p>
            <a:pPr algn="just"/>
            <a:endParaRPr lang="uk-UA" sz="2000" dirty="0">
              <a:solidFill>
                <a:srgbClr val="0046D2"/>
              </a:solidFill>
              <a:latin typeface="Times New Roman" pitchFamily="18" charset="0"/>
              <a:cs typeface="Times New Roman" pitchFamily="18" charset="0"/>
            </a:endParaRPr>
          </a:p>
          <a:p>
            <a:pPr algn="just"/>
            <a:r>
              <a:rPr lang="ru-RU" sz="2000" dirty="0" err="1">
                <a:solidFill>
                  <a:srgbClr val="0046D2"/>
                </a:solidFill>
                <a:latin typeface="Times New Roman" pitchFamily="18" charset="0"/>
                <a:cs typeface="Times New Roman" pitchFamily="18" charset="0"/>
              </a:rPr>
              <a:t>забезпечує</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виконання</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заходів</a:t>
            </a:r>
            <a:r>
              <a:rPr lang="ru-RU" sz="2000" dirty="0">
                <a:solidFill>
                  <a:srgbClr val="0046D2"/>
                </a:solidFill>
                <a:latin typeface="Times New Roman" pitchFamily="18" charset="0"/>
                <a:cs typeface="Times New Roman" pitchFamily="18" charset="0"/>
              </a:rPr>
              <a:t> для </a:t>
            </a:r>
            <a:r>
              <a:rPr lang="ru-RU" sz="2000" dirty="0" err="1">
                <a:solidFill>
                  <a:srgbClr val="0046D2"/>
                </a:solidFill>
                <a:latin typeface="Times New Roman" pitchFamily="18" charset="0"/>
                <a:cs typeface="Times New Roman" pitchFamily="18" charset="0"/>
              </a:rPr>
              <a:t>надання</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соціальних</a:t>
            </a:r>
            <a:r>
              <a:rPr lang="ru-RU" sz="2000" dirty="0">
                <a:solidFill>
                  <a:srgbClr val="0046D2"/>
                </a:solidFill>
                <a:latin typeface="Times New Roman" pitchFamily="18" charset="0"/>
                <a:cs typeface="Times New Roman" pitchFamily="18" charset="0"/>
              </a:rPr>
              <a:t> та </a:t>
            </a:r>
            <a:r>
              <a:rPr lang="ru-RU" sz="2000" dirty="0" err="1">
                <a:solidFill>
                  <a:srgbClr val="0046D2"/>
                </a:solidFill>
                <a:latin typeface="Times New Roman" pitchFamily="18" charset="0"/>
                <a:cs typeface="Times New Roman" pitchFamily="18" charset="0"/>
              </a:rPr>
              <a:t>психологопедагогічних</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послуг</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здобувачам</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освіти</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які</a:t>
            </a:r>
            <a:r>
              <a:rPr lang="ru-RU" sz="2000" dirty="0">
                <a:solidFill>
                  <a:srgbClr val="0046D2"/>
                </a:solidFill>
                <a:latin typeface="Times New Roman" pitchFamily="18" charset="0"/>
                <a:cs typeface="Times New Roman" pitchFamily="18" charset="0"/>
              </a:rPr>
              <a:t> вчинили </a:t>
            </a:r>
            <a:r>
              <a:rPr lang="ru-RU" sz="2000" dirty="0" err="1">
                <a:solidFill>
                  <a:srgbClr val="0046D2"/>
                </a:solidFill>
                <a:latin typeface="Times New Roman" pitchFamily="18" charset="0"/>
                <a:cs typeface="Times New Roman" pitchFamily="18" charset="0"/>
              </a:rPr>
              <a:t>булінг</a:t>
            </a:r>
            <a:r>
              <a:rPr lang="ru-RU" sz="2000" dirty="0">
                <a:solidFill>
                  <a:srgbClr val="0046D2"/>
                </a:solidFill>
                <a:latin typeface="Times New Roman" pitchFamily="18" charset="0"/>
                <a:cs typeface="Times New Roman" pitchFamily="18" charset="0"/>
              </a:rPr>
              <a:t>, стали </a:t>
            </a:r>
            <a:r>
              <a:rPr lang="ru-RU" sz="2000" dirty="0" err="1" smtClean="0">
                <a:solidFill>
                  <a:srgbClr val="0046D2"/>
                </a:solidFill>
                <a:latin typeface="Times New Roman" pitchFamily="18" charset="0"/>
                <a:cs typeface="Times New Roman" pitchFamily="18" charset="0"/>
              </a:rPr>
              <a:t>його</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свідками</a:t>
            </a:r>
            <a:r>
              <a:rPr lang="ru-RU" sz="2000" dirty="0" smtClean="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або</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постраждали</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від</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булінгу</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цькування</a:t>
            </a:r>
            <a:r>
              <a:rPr lang="ru-RU" sz="2000" dirty="0" smtClean="0">
                <a:solidFill>
                  <a:srgbClr val="0046D2"/>
                </a:solidFill>
                <a:latin typeface="Times New Roman" pitchFamily="18" charset="0"/>
                <a:cs typeface="Times New Roman" pitchFamily="18" charset="0"/>
              </a:rPr>
              <a:t>);</a:t>
            </a:r>
          </a:p>
          <a:p>
            <a:pPr algn="just"/>
            <a:endParaRPr lang="uk-UA" sz="2000" dirty="0">
              <a:solidFill>
                <a:srgbClr val="0046D2"/>
              </a:solidFill>
              <a:latin typeface="Times New Roman" pitchFamily="18" charset="0"/>
              <a:cs typeface="Times New Roman" pitchFamily="18" charset="0"/>
            </a:endParaRPr>
          </a:p>
          <a:p>
            <a:pPr algn="just"/>
            <a:r>
              <a:rPr lang="ru-RU" sz="2000" dirty="0" err="1">
                <a:solidFill>
                  <a:srgbClr val="0046D2"/>
                </a:solidFill>
                <a:latin typeface="Times New Roman" pitchFamily="18" charset="0"/>
                <a:cs typeface="Times New Roman" pitchFamily="18" charset="0"/>
              </a:rPr>
              <a:t>повідомляє</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уповноваженим</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підрозділам</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органів</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Національної</a:t>
            </a:r>
            <a:r>
              <a:rPr lang="ru-RU" sz="2000" dirty="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поліції</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України</a:t>
            </a:r>
            <a:r>
              <a:rPr lang="ru-RU" sz="2000" dirty="0" smtClean="0">
                <a:solidFill>
                  <a:srgbClr val="0046D2"/>
                </a:solidFill>
                <a:latin typeface="Times New Roman" pitchFamily="18" charset="0"/>
                <a:cs typeface="Times New Roman" pitchFamily="18" charset="0"/>
              </a:rPr>
              <a:t> </a:t>
            </a:r>
            <a:r>
              <a:rPr lang="ru-RU" sz="2000" dirty="0">
                <a:solidFill>
                  <a:srgbClr val="0046D2"/>
                </a:solidFill>
                <a:latin typeface="Times New Roman" pitchFamily="18" charset="0"/>
                <a:cs typeface="Times New Roman" pitchFamily="18" charset="0"/>
              </a:rPr>
              <a:t>та </a:t>
            </a:r>
            <a:r>
              <a:rPr lang="ru-RU" sz="2000" dirty="0" err="1">
                <a:solidFill>
                  <a:srgbClr val="0046D2"/>
                </a:solidFill>
                <a:latin typeface="Times New Roman" pitchFamily="18" charset="0"/>
                <a:cs typeface="Times New Roman" pitchFamily="18" charset="0"/>
              </a:rPr>
              <a:t>службі</a:t>
            </a:r>
            <a:r>
              <a:rPr lang="ru-RU" sz="2000" dirty="0">
                <a:solidFill>
                  <a:srgbClr val="0046D2"/>
                </a:solidFill>
                <a:latin typeface="Times New Roman" pitchFamily="18" charset="0"/>
                <a:cs typeface="Times New Roman" pitchFamily="18" charset="0"/>
              </a:rPr>
              <a:t> у справах </a:t>
            </a:r>
            <a:r>
              <a:rPr lang="ru-RU" sz="2000" dirty="0" err="1">
                <a:solidFill>
                  <a:srgbClr val="0046D2"/>
                </a:solidFill>
                <a:latin typeface="Times New Roman" pitchFamily="18" charset="0"/>
                <a:cs typeface="Times New Roman" pitchFamily="18" charset="0"/>
              </a:rPr>
              <a:t>дітей</a:t>
            </a:r>
            <a:r>
              <a:rPr lang="ru-RU" sz="2000" dirty="0">
                <a:solidFill>
                  <a:srgbClr val="0046D2"/>
                </a:solidFill>
                <a:latin typeface="Times New Roman" pitchFamily="18" charset="0"/>
                <a:cs typeface="Times New Roman" pitchFamily="18" charset="0"/>
              </a:rPr>
              <a:t> про </a:t>
            </a:r>
            <a:r>
              <a:rPr lang="ru-RU" sz="2000" dirty="0" err="1">
                <a:solidFill>
                  <a:srgbClr val="0046D2"/>
                </a:solidFill>
                <a:latin typeface="Times New Roman" pitchFamily="18" charset="0"/>
                <a:cs typeface="Times New Roman" pitchFamily="18" charset="0"/>
              </a:rPr>
              <a:t>випадки</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булінгу</a:t>
            </a:r>
            <a:r>
              <a:rPr lang="ru-RU" sz="2000" dirty="0">
                <a:solidFill>
                  <a:srgbClr val="0046D2"/>
                </a:solidFill>
                <a:latin typeface="Times New Roman" pitchFamily="18" charset="0"/>
                <a:cs typeface="Times New Roman" pitchFamily="18" charset="0"/>
              </a:rPr>
              <a:t> (</a:t>
            </a:r>
            <a:r>
              <a:rPr lang="ru-RU" sz="2000" dirty="0" err="1">
                <a:solidFill>
                  <a:srgbClr val="0046D2"/>
                </a:solidFill>
                <a:latin typeface="Times New Roman" pitchFamily="18" charset="0"/>
                <a:cs typeface="Times New Roman" pitchFamily="18" charset="0"/>
              </a:rPr>
              <a:t>цькування</a:t>
            </a:r>
            <a:r>
              <a:rPr lang="ru-RU" sz="2000" dirty="0">
                <a:solidFill>
                  <a:srgbClr val="0046D2"/>
                </a:solidFill>
                <a:latin typeface="Times New Roman" pitchFamily="18" charset="0"/>
                <a:cs typeface="Times New Roman" pitchFamily="18" charset="0"/>
              </a:rPr>
              <a:t>) в </a:t>
            </a:r>
            <a:r>
              <a:rPr lang="ru-RU" sz="2000" dirty="0" err="1" smtClean="0">
                <a:solidFill>
                  <a:srgbClr val="0046D2"/>
                </a:solidFill>
                <a:latin typeface="Times New Roman" pitchFamily="18" charset="0"/>
                <a:cs typeface="Times New Roman" pitchFamily="18" charset="0"/>
              </a:rPr>
              <a:t>закладі</a:t>
            </a:r>
            <a:r>
              <a:rPr lang="ru-RU" sz="2000" dirty="0" smtClean="0">
                <a:solidFill>
                  <a:srgbClr val="0046D2"/>
                </a:solidFill>
                <a:latin typeface="Times New Roman" pitchFamily="18" charset="0"/>
                <a:cs typeface="Times New Roman" pitchFamily="18" charset="0"/>
              </a:rPr>
              <a:t> </a:t>
            </a:r>
            <a:r>
              <a:rPr lang="ru-RU" sz="2000" dirty="0" err="1" smtClean="0">
                <a:solidFill>
                  <a:srgbClr val="0046D2"/>
                </a:solidFill>
                <a:latin typeface="Times New Roman" pitchFamily="18" charset="0"/>
                <a:cs typeface="Times New Roman" pitchFamily="18" charset="0"/>
              </a:rPr>
              <a:t>освіти</a:t>
            </a:r>
            <a:endParaRPr lang="ru-RU" sz="2000" dirty="0">
              <a:solidFill>
                <a:srgbClr val="0046D2"/>
              </a:solidFill>
              <a:latin typeface="Times New Roman" pitchFamily="18" charset="0"/>
              <a:cs typeface="Times New Roman" pitchFamily="18" charset="0"/>
            </a:endParaRPr>
          </a:p>
        </p:txBody>
      </p:sp>
      <p:sp>
        <p:nvSpPr>
          <p:cNvPr id="6" name="TextBox 5"/>
          <p:cNvSpPr txBox="1"/>
          <p:nvPr/>
        </p:nvSpPr>
        <p:spPr>
          <a:xfrm>
            <a:off x="9164546" y="6057780"/>
            <a:ext cx="3431097" cy="800219"/>
          </a:xfrm>
          <a:prstGeom prst="rect">
            <a:avLst/>
          </a:prstGeom>
          <a:noFill/>
        </p:spPr>
        <p:txBody>
          <a:bodyPr wrap="square" rtlCol="0">
            <a:spAutoFit/>
          </a:bodyPr>
          <a:lstStyle/>
          <a:p>
            <a:pPr algn="ctr"/>
            <a:r>
              <a:rPr lang="uk-UA" sz="1400" i="1" dirty="0">
                <a:solidFill>
                  <a:srgbClr val="0046D2"/>
                </a:solidFill>
                <a:latin typeface="Times New Roman" pitchFamily="18" charset="0"/>
                <a:cs typeface="Times New Roman" pitchFamily="18" charset="0"/>
              </a:rPr>
              <a:t>Стаття 26 </a:t>
            </a:r>
            <a:r>
              <a:rPr lang="uk-UA" sz="1400" i="1" dirty="0" smtClean="0">
                <a:solidFill>
                  <a:srgbClr val="0046D2"/>
                </a:solidFill>
                <a:latin typeface="Times New Roman" pitchFamily="18" charset="0"/>
                <a:cs typeface="Times New Roman" pitchFamily="18" charset="0"/>
              </a:rPr>
              <a:t>Закону України </a:t>
            </a:r>
          </a:p>
          <a:p>
            <a:pPr algn="ctr"/>
            <a:r>
              <a:rPr lang="uk-UA" sz="1400" i="1" dirty="0" smtClean="0">
                <a:solidFill>
                  <a:srgbClr val="0046D2"/>
                </a:solidFill>
                <a:latin typeface="Times New Roman" pitchFamily="18" charset="0"/>
                <a:cs typeface="Times New Roman" pitchFamily="18" charset="0"/>
              </a:rPr>
              <a:t>«</a:t>
            </a:r>
            <a:r>
              <a:rPr lang="uk-UA" sz="1400" i="1" dirty="0">
                <a:solidFill>
                  <a:srgbClr val="0046D2"/>
                </a:solidFill>
                <a:latin typeface="Times New Roman" pitchFamily="18" charset="0"/>
                <a:cs typeface="Times New Roman" pitchFamily="18" charset="0"/>
              </a:rPr>
              <a:t>Про освіту»</a:t>
            </a:r>
            <a:endParaRPr lang="en-US" sz="1400" i="1" dirty="0">
              <a:solidFill>
                <a:srgbClr val="0046D2"/>
              </a:solidFill>
              <a:latin typeface="Times New Roman" pitchFamily="18" charset="0"/>
              <a:cs typeface="Times New Roman" pitchFamily="18" charset="0"/>
            </a:endParaRPr>
          </a:p>
          <a:p>
            <a:endParaRPr lang="ru-RU" dirty="0"/>
          </a:p>
        </p:txBody>
      </p:sp>
      <p:pic>
        <p:nvPicPr>
          <p:cNvPr id="1026" name="Picture 2" descr="C:\Users\Intel\Desktop\Без названия (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99" y="5799765"/>
            <a:ext cx="516029" cy="51602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Intel\Desktop\images (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272" y="4874942"/>
            <a:ext cx="546751" cy="46384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Intel\Desktop\531d3b39f3c8c693c68fb69ae3a3234b.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104" y="2164985"/>
            <a:ext cx="522449" cy="526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695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390239" y="4273090"/>
            <a:ext cx="749555" cy="74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C:\Users\Intel\Desktop\images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9" y="2512752"/>
            <a:ext cx="825623" cy="84835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390238" y="1843096"/>
            <a:ext cx="749555" cy="74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Google Shape;289;p13" descr="Image"/>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80004"/>
            <a:ext cx="12192000"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Box 23"/>
          <p:cNvSpPr txBox="1"/>
          <p:nvPr/>
        </p:nvSpPr>
        <p:spPr>
          <a:xfrm>
            <a:off x="1514646" y="154721"/>
            <a:ext cx="9677400" cy="369332"/>
          </a:xfrm>
          <a:prstGeom prst="rect">
            <a:avLst/>
          </a:prstGeom>
        </p:spPr>
        <p:txBody>
          <a:bodyPr wrap="square" lIns="0" tIns="0" rIns="0" bIns="0" rtlCol="0" anchor="t">
            <a:spAutoFit/>
          </a:bodyPr>
          <a:lstStyle/>
          <a:p>
            <a:pPr algn="ctr"/>
            <a:endParaRPr lang="uk-UA" altLang="uk-UA" sz="2400" b="1" dirty="0">
              <a:solidFill>
                <a:srgbClr val="0931F7"/>
              </a:solidFill>
              <a:latin typeface="e-Ukraine Bold" panose="00000800000000000000" pitchFamily="50" charset="-52"/>
            </a:endParaRPr>
          </a:p>
        </p:txBody>
      </p:sp>
      <p:sp>
        <p:nvSpPr>
          <p:cNvPr id="9" name="Прямокутник 8"/>
          <p:cNvSpPr/>
          <p:nvPr/>
        </p:nvSpPr>
        <p:spPr>
          <a:xfrm>
            <a:off x="3329666" y="1493210"/>
            <a:ext cx="184731" cy="369332"/>
          </a:xfrm>
          <a:prstGeom prst="rect">
            <a:avLst/>
          </a:prstGeom>
        </p:spPr>
        <p:txBody>
          <a:bodyPr wrap="none">
            <a:spAutoFit/>
          </a:bodyPr>
          <a:lstStyle/>
          <a:p>
            <a:endParaRPr lang="uk-UA" dirty="0">
              <a:solidFill>
                <a:prstClr val="black"/>
              </a:solidFill>
            </a:endParaRPr>
          </a:p>
        </p:txBody>
      </p:sp>
      <p:sp>
        <p:nvSpPr>
          <p:cNvPr id="11" name="Прямокутник 10"/>
          <p:cNvSpPr/>
          <p:nvPr/>
        </p:nvSpPr>
        <p:spPr>
          <a:xfrm>
            <a:off x="3813034" y="-527726"/>
            <a:ext cx="4693290" cy="338554"/>
          </a:xfrm>
          <a:prstGeom prst="rect">
            <a:avLst/>
          </a:prstGeom>
        </p:spPr>
        <p:txBody>
          <a:bodyPr wrap="square">
            <a:spAutoFit/>
          </a:bodyPr>
          <a:lstStyle/>
          <a:p>
            <a:pPr algn="just"/>
            <a:r>
              <a:rPr lang="uk-UA" sz="1600" dirty="0" smtClean="0"/>
              <a:t>.</a:t>
            </a:r>
            <a:endParaRPr lang="uk-UA" sz="1600" dirty="0"/>
          </a:p>
        </p:txBody>
      </p:sp>
      <p:sp>
        <p:nvSpPr>
          <p:cNvPr id="16" name="Прямокутник 15"/>
          <p:cNvSpPr/>
          <p:nvPr/>
        </p:nvSpPr>
        <p:spPr>
          <a:xfrm>
            <a:off x="828102" y="2107743"/>
            <a:ext cx="10921556" cy="4616648"/>
          </a:xfrm>
          <a:prstGeom prst="rect">
            <a:avLst/>
          </a:prstGeom>
        </p:spPr>
        <p:txBody>
          <a:bodyPr wrap="square">
            <a:spAutoFit/>
          </a:bodyPr>
          <a:lstStyle/>
          <a:p>
            <a:pPr algn="ctr"/>
            <a:r>
              <a:rPr lang="uk-UA" sz="2000" b="1" dirty="0" smtClean="0">
                <a:solidFill>
                  <a:srgbClr val="FF0000"/>
                </a:solidFill>
                <a:latin typeface="Times New Roman" pitchFamily="18" charset="0"/>
                <a:cs typeface="Times New Roman" pitchFamily="18" charset="0"/>
              </a:rPr>
              <a:t>мають </a:t>
            </a:r>
            <a:r>
              <a:rPr lang="uk-UA" sz="2000" b="1" dirty="0">
                <a:solidFill>
                  <a:srgbClr val="FF0000"/>
                </a:solidFill>
                <a:latin typeface="Times New Roman" pitchFamily="18" charset="0"/>
                <a:cs typeface="Times New Roman" pitchFamily="18" charset="0"/>
              </a:rPr>
              <a:t>право на:</a:t>
            </a:r>
          </a:p>
          <a:p>
            <a:pPr algn="just"/>
            <a:r>
              <a:rPr lang="uk-UA" sz="2000" dirty="0">
                <a:solidFill>
                  <a:srgbClr val="0046D2"/>
                </a:solidFill>
                <a:latin typeface="Times New Roman" pitchFamily="18" charset="0"/>
                <a:cs typeface="Times New Roman" pitchFamily="18" charset="0"/>
              </a:rPr>
              <a:t>захист під час освітнього процесу від приниження честі та гідності, </a:t>
            </a:r>
            <a:r>
              <a:rPr lang="uk-UA" sz="2000" dirty="0" smtClean="0">
                <a:solidFill>
                  <a:srgbClr val="0046D2"/>
                </a:solidFill>
                <a:latin typeface="Times New Roman" pitchFamily="18" charset="0"/>
                <a:cs typeface="Times New Roman" pitchFamily="18" charset="0"/>
              </a:rPr>
              <a:t>будь-яких </a:t>
            </a:r>
            <a:r>
              <a:rPr lang="uk-UA" sz="2000" dirty="0">
                <a:solidFill>
                  <a:srgbClr val="0046D2"/>
                </a:solidFill>
                <a:latin typeface="Times New Roman" pitchFamily="18" charset="0"/>
                <a:cs typeface="Times New Roman" pitchFamily="18" charset="0"/>
              </a:rPr>
              <a:t>форм насильства та експлуатації, </a:t>
            </a:r>
            <a:r>
              <a:rPr lang="uk-UA" sz="2000" dirty="0" err="1">
                <a:solidFill>
                  <a:srgbClr val="0046D2"/>
                </a:solidFill>
                <a:latin typeface="Times New Roman" pitchFamily="18" charset="0"/>
                <a:cs typeface="Times New Roman" pitchFamily="18" charset="0"/>
              </a:rPr>
              <a:t>булінгу</a:t>
            </a:r>
            <a:r>
              <a:rPr lang="uk-UA" sz="2000" dirty="0">
                <a:solidFill>
                  <a:srgbClr val="0046D2"/>
                </a:solidFill>
                <a:latin typeface="Times New Roman" pitchFamily="18" charset="0"/>
                <a:cs typeface="Times New Roman" pitchFamily="18" charset="0"/>
              </a:rPr>
              <a:t> (цькування), дискримінації за будь-якою ознакою, пропаганди та агітації, що завдають шкоди </a:t>
            </a:r>
            <a:r>
              <a:rPr lang="uk-UA" sz="2000" dirty="0" smtClean="0">
                <a:solidFill>
                  <a:srgbClr val="0046D2"/>
                </a:solidFill>
                <a:latin typeface="Times New Roman" pitchFamily="18" charset="0"/>
                <a:cs typeface="Times New Roman" pitchFamily="18" charset="0"/>
              </a:rPr>
              <a:t>здоров’ю;</a:t>
            </a:r>
            <a:endParaRPr lang="uk-UA" sz="2000" dirty="0">
              <a:solidFill>
                <a:srgbClr val="0046D2"/>
              </a:solidFill>
              <a:latin typeface="Times New Roman" pitchFamily="18" charset="0"/>
              <a:cs typeface="Times New Roman" pitchFamily="18" charset="0"/>
            </a:endParaRPr>
          </a:p>
          <a:p>
            <a:pPr algn="just"/>
            <a:endParaRPr lang="uk-UA" sz="2000" dirty="0" smtClean="0">
              <a:solidFill>
                <a:srgbClr val="0046D2"/>
              </a:solidFill>
              <a:latin typeface="Times New Roman" pitchFamily="18" charset="0"/>
              <a:cs typeface="Times New Roman" pitchFamily="18" charset="0"/>
            </a:endParaRPr>
          </a:p>
          <a:p>
            <a:pPr algn="just"/>
            <a:r>
              <a:rPr lang="uk-UA" sz="2000" dirty="0" smtClean="0">
                <a:solidFill>
                  <a:srgbClr val="0046D2"/>
                </a:solidFill>
                <a:latin typeface="Times New Roman" pitchFamily="18" charset="0"/>
                <a:cs typeface="Times New Roman" pitchFamily="18" charset="0"/>
              </a:rPr>
              <a:t>отримання </a:t>
            </a:r>
            <a:r>
              <a:rPr lang="uk-UA" sz="2000" dirty="0">
                <a:solidFill>
                  <a:srgbClr val="0046D2"/>
                </a:solidFill>
                <a:latin typeface="Times New Roman" pitchFamily="18" charset="0"/>
                <a:cs typeface="Times New Roman" pitchFamily="18" charset="0"/>
              </a:rPr>
              <a:t>соціальних та психолого-педагогічних послуг як особа, яка постраждала від </a:t>
            </a:r>
            <a:r>
              <a:rPr lang="uk-UA" sz="2000" dirty="0" err="1">
                <a:solidFill>
                  <a:srgbClr val="0046D2"/>
                </a:solidFill>
                <a:latin typeface="Times New Roman" pitchFamily="18" charset="0"/>
                <a:cs typeface="Times New Roman" pitchFamily="18" charset="0"/>
              </a:rPr>
              <a:t>булінгу</a:t>
            </a:r>
            <a:r>
              <a:rPr lang="uk-UA" sz="2000" dirty="0">
                <a:solidFill>
                  <a:srgbClr val="0046D2"/>
                </a:solidFill>
                <a:latin typeface="Times New Roman" pitchFamily="18" charset="0"/>
                <a:cs typeface="Times New Roman" pitchFamily="18" charset="0"/>
              </a:rPr>
              <a:t> (цькування), стала його свідком або вчинила </a:t>
            </a:r>
            <a:r>
              <a:rPr lang="uk-UA" sz="2000" dirty="0" err="1">
                <a:solidFill>
                  <a:srgbClr val="0046D2"/>
                </a:solidFill>
                <a:latin typeface="Times New Roman" pitchFamily="18" charset="0"/>
                <a:cs typeface="Times New Roman" pitchFamily="18" charset="0"/>
              </a:rPr>
              <a:t>булінг</a:t>
            </a:r>
            <a:r>
              <a:rPr lang="uk-UA" sz="2000" dirty="0">
                <a:solidFill>
                  <a:srgbClr val="0046D2"/>
                </a:solidFill>
                <a:latin typeface="Times New Roman" pitchFamily="18" charset="0"/>
                <a:cs typeface="Times New Roman" pitchFamily="18" charset="0"/>
              </a:rPr>
              <a:t> (цькування</a:t>
            </a:r>
            <a:r>
              <a:rPr lang="uk-UA" sz="2000" dirty="0" smtClean="0">
                <a:solidFill>
                  <a:srgbClr val="0046D2"/>
                </a:solidFill>
                <a:latin typeface="Times New Roman" pitchFamily="18" charset="0"/>
                <a:cs typeface="Times New Roman" pitchFamily="18" charset="0"/>
              </a:rPr>
              <a:t>)</a:t>
            </a:r>
            <a:endParaRPr lang="uk-UA" sz="2000" b="1" dirty="0">
              <a:solidFill>
                <a:srgbClr val="0046D2"/>
              </a:solidFill>
              <a:latin typeface="Times New Roman" pitchFamily="18" charset="0"/>
              <a:cs typeface="Times New Roman" pitchFamily="18" charset="0"/>
            </a:endParaRPr>
          </a:p>
          <a:p>
            <a:pPr algn="ctr"/>
            <a:endParaRPr lang="uk-UA" sz="2000" b="1" dirty="0" smtClean="0">
              <a:solidFill>
                <a:srgbClr val="0046D2"/>
              </a:solidFill>
              <a:latin typeface="Times New Roman" pitchFamily="18" charset="0"/>
              <a:cs typeface="Times New Roman" pitchFamily="18" charset="0"/>
            </a:endParaRPr>
          </a:p>
          <a:p>
            <a:pPr algn="ctr"/>
            <a:r>
              <a:rPr lang="uk-UA" sz="2000" b="1" dirty="0" smtClean="0">
                <a:solidFill>
                  <a:srgbClr val="FF0000"/>
                </a:solidFill>
                <a:latin typeface="Times New Roman" pitchFamily="18" charset="0"/>
                <a:cs typeface="Times New Roman" pitchFamily="18" charset="0"/>
              </a:rPr>
              <a:t>зобов'язані</a:t>
            </a:r>
            <a:r>
              <a:rPr lang="uk-UA" sz="2000" b="1" dirty="0">
                <a:solidFill>
                  <a:srgbClr val="FF0000"/>
                </a:solidFill>
                <a:latin typeface="Times New Roman" pitchFamily="18" charset="0"/>
                <a:cs typeface="Times New Roman" pitchFamily="18" charset="0"/>
              </a:rPr>
              <a:t>:</a:t>
            </a:r>
          </a:p>
          <a:p>
            <a:pPr algn="just"/>
            <a:r>
              <a:rPr lang="uk-UA" sz="2000" dirty="0">
                <a:solidFill>
                  <a:srgbClr val="0046D2"/>
                </a:solidFill>
                <a:latin typeface="Times New Roman" pitchFamily="18" charset="0"/>
                <a:cs typeface="Times New Roman" pitchFamily="18" charset="0"/>
              </a:rPr>
              <a:t>повідомляти керівництво закладу освіти про факти </a:t>
            </a:r>
            <a:r>
              <a:rPr lang="uk-UA" sz="2000" dirty="0" err="1">
                <a:solidFill>
                  <a:srgbClr val="0046D2"/>
                </a:solidFill>
                <a:latin typeface="Times New Roman" pitchFamily="18" charset="0"/>
                <a:cs typeface="Times New Roman" pitchFamily="18" charset="0"/>
              </a:rPr>
              <a:t>булінгу</a:t>
            </a:r>
            <a:r>
              <a:rPr lang="uk-UA" sz="2000" dirty="0">
                <a:solidFill>
                  <a:srgbClr val="0046D2"/>
                </a:solidFill>
                <a:latin typeface="Times New Roman" pitchFamily="18" charset="0"/>
                <a:cs typeface="Times New Roman" pitchFamily="18" charset="0"/>
              </a:rPr>
              <a:t> (цькування) стосовно здобувачів </a:t>
            </a:r>
            <a:r>
              <a:rPr lang="uk-UA" sz="2000" dirty="0" smtClean="0">
                <a:solidFill>
                  <a:srgbClr val="0046D2"/>
                </a:solidFill>
                <a:latin typeface="Times New Roman" pitchFamily="18" charset="0"/>
                <a:cs typeface="Times New Roman" pitchFamily="18" charset="0"/>
              </a:rPr>
              <a:t>освіти, </a:t>
            </a:r>
            <a:r>
              <a:rPr lang="uk-UA" sz="2000" dirty="0">
                <a:solidFill>
                  <a:srgbClr val="0046D2"/>
                </a:solidFill>
                <a:latin typeface="Times New Roman" pitchFamily="18" charset="0"/>
                <a:cs typeface="Times New Roman" pitchFamily="18" charset="0"/>
              </a:rPr>
              <a:t>свідком яких вони були особисто або про які отримали достовірну інформацію від інших осіб.</a:t>
            </a:r>
          </a:p>
          <a:p>
            <a:endParaRPr lang="uk-UA" dirty="0" smtClean="0"/>
          </a:p>
          <a:p>
            <a:endParaRPr lang="uk-UA" dirty="0"/>
          </a:p>
          <a:p>
            <a:endParaRPr lang="uk-UA" dirty="0"/>
          </a:p>
        </p:txBody>
      </p:sp>
      <p:grpSp>
        <p:nvGrpSpPr>
          <p:cNvPr id="15" name="Group 26"/>
          <p:cNvGrpSpPr/>
          <p:nvPr/>
        </p:nvGrpSpPr>
        <p:grpSpPr>
          <a:xfrm>
            <a:off x="-266671" y="-214424"/>
            <a:ext cx="1472863" cy="1450606"/>
            <a:chOff x="0" y="0"/>
            <a:chExt cx="6350000" cy="6350000"/>
          </a:xfrm>
          <a:solidFill>
            <a:srgbClr val="FA8C00"/>
          </a:solidFill>
        </p:grpSpPr>
        <p:sp>
          <p:nvSpPr>
            <p:cNvPr id="21"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2" name="Group 3"/>
          <p:cNvGrpSpPr/>
          <p:nvPr/>
        </p:nvGrpSpPr>
        <p:grpSpPr>
          <a:xfrm>
            <a:off x="0" y="155483"/>
            <a:ext cx="1111042" cy="1052247"/>
            <a:chOff x="0" y="0"/>
            <a:chExt cx="6350000" cy="6350000"/>
          </a:xfrm>
          <a:solidFill>
            <a:srgbClr val="202EE2"/>
          </a:solidFill>
        </p:grpSpPr>
        <p:sp>
          <p:nvSpPr>
            <p:cNvPr id="25"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6" name="Group 26"/>
          <p:cNvGrpSpPr/>
          <p:nvPr/>
        </p:nvGrpSpPr>
        <p:grpSpPr>
          <a:xfrm>
            <a:off x="11074423" y="-214424"/>
            <a:ext cx="1472863" cy="1450606"/>
            <a:chOff x="0" y="0"/>
            <a:chExt cx="6350000" cy="6350000"/>
          </a:xfrm>
          <a:solidFill>
            <a:srgbClr val="FA8C00"/>
          </a:solidFill>
        </p:grpSpPr>
        <p:sp>
          <p:nvSpPr>
            <p:cNvPr id="27"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8" name="Group 3"/>
          <p:cNvGrpSpPr/>
          <p:nvPr/>
        </p:nvGrpSpPr>
        <p:grpSpPr>
          <a:xfrm>
            <a:off x="11194137" y="177019"/>
            <a:ext cx="1111042" cy="1052247"/>
            <a:chOff x="0" y="0"/>
            <a:chExt cx="6350000" cy="6350000"/>
          </a:xfrm>
          <a:solidFill>
            <a:srgbClr val="202EE2"/>
          </a:solidFill>
        </p:grpSpPr>
        <p:sp>
          <p:nvSpPr>
            <p:cNvPr id="29"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sp>
        <p:nvSpPr>
          <p:cNvPr id="23" name="Прямокутник 10"/>
          <p:cNvSpPr/>
          <p:nvPr/>
        </p:nvSpPr>
        <p:spPr>
          <a:xfrm>
            <a:off x="1409199" y="454556"/>
            <a:ext cx="9452953" cy="923330"/>
          </a:xfrm>
          <a:prstGeom prst="rect">
            <a:avLst/>
          </a:prstGeom>
        </p:spPr>
        <p:txBody>
          <a:bodyPr wrap="square">
            <a:spAutoFit/>
          </a:bodyPr>
          <a:lstStyle/>
          <a:p>
            <a:pPr algn="ctr"/>
            <a:r>
              <a:rPr lang="uk-UA" b="1" dirty="0">
                <a:latin typeface="Times New Roman" pitchFamily="18" charset="0"/>
                <a:cs typeface="Times New Roman" pitchFamily="18" charset="0"/>
              </a:rPr>
              <a:t>БЕЗПЕЧНЕ ОСВІТНЄ СЕРЕДОВИЩЕ</a:t>
            </a:r>
          </a:p>
          <a:p>
            <a:pPr algn="ctr"/>
            <a:r>
              <a:rPr lang="uk-UA" b="1" dirty="0" smtClean="0">
                <a:solidFill>
                  <a:srgbClr val="0046D2"/>
                </a:solidFill>
                <a:latin typeface="Times New Roman" pitchFamily="18" charset="0"/>
                <a:cs typeface="Times New Roman" pitchFamily="18" charset="0"/>
              </a:rPr>
              <a:t>ПРАВА Й  ОБОВ’ЯЗКИ ДІТЕЙ ТА БАТЬКІВ ЩОДО ПОПЕРЕДЖЕННЯ </a:t>
            </a:r>
            <a:r>
              <a:rPr lang="uk-UA" b="1" dirty="0">
                <a:solidFill>
                  <a:srgbClr val="0046D2"/>
                </a:solidFill>
                <a:latin typeface="Times New Roman" pitchFamily="18" charset="0"/>
                <a:cs typeface="Times New Roman" pitchFamily="18" charset="0"/>
              </a:rPr>
              <a:t>БУДЬ-ЯКИХ ПРОЯВІВ НАСИЛЬСТВА</a:t>
            </a:r>
          </a:p>
        </p:txBody>
      </p:sp>
      <p:sp>
        <p:nvSpPr>
          <p:cNvPr id="24" name="Прямоугольник 23"/>
          <p:cNvSpPr/>
          <p:nvPr/>
        </p:nvSpPr>
        <p:spPr>
          <a:xfrm>
            <a:off x="5139794" y="1462432"/>
            <a:ext cx="2288703" cy="400110"/>
          </a:xfrm>
          <a:prstGeom prst="rect">
            <a:avLst/>
          </a:prstGeom>
        </p:spPr>
        <p:txBody>
          <a:bodyPr wrap="none">
            <a:spAutoFit/>
          </a:bodyPr>
          <a:lstStyle/>
          <a:p>
            <a:pPr algn="ctr"/>
            <a:r>
              <a:rPr lang="ru-RU" sz="2000" b="1" dirty="0" err="1">
                <a:solidFill>
                  <a:srgbClr val="FF6600"/>
                </a:solidFill>
                <a:latin typeface="Times New Roman" pitchFamily="18" charset="0"/>
                <a:cs typeface="Times New Roman" pitchFamily="18" charset="0"/>
              </a:rPr>
              <a:t>Варто</a:t>
            </a:r>
            <a:r>
              <a:rPr lang="ru-RU" sz="2000" b="1" dirty="0">
                <a:solidFill>
                  <a:srgbClr val="FF6600"/>
                </a:solidFill>
                <a:latin typeface="Times New Roman" pitchFamily="18" charset="0"/>
                <a:cs typeface="Times New Roman" pitchFamily="18" charset="0"/>
              </a:rPr>
              <a:t> </a:t>
            </a:r>
            <a:r>
              <a:rPr lang="ru-RU" sz="2000" b="1" dirty="0" err="1">
                <a:solidFill>
                  <a:srgbClr val="FF6600"/>
                </a:solidFill>
                <a:latin typeface="Times New Roman" pitchFamily="18" charset="0"/>
                <a:cs typeface="Times New Roman" pitchFamily="18" charset="0"/>
              </a:rPr>
              <a:t>пам’ятати</a:t>
            </a:r>
            <a:r>
              <a:rPr lang="ru-RU" sz="2000" b="1" dirty="0">
                <a:solidFill>
                  <a:srgbClr val="FF6600"/>
                </a:solidFill>
                <a:latin typeface="Times New Roman" pitchFamily="18" charset="0"/>
                <a:cs typeface="Times New Roman" pitchFamily="18" charset="0"/>
              </a:rPr>
              <a:t>: </a:t>
            </a:r>
          </a:p>
        </p:txBody>
      </p:sp>
      <p:sp>
        <p:nvSpPr>
          <p:cNvPr id="2" name="TextBox 1"/>
          <p:cNvSpPr txBox="1"/>
          <p:nvPr/>
        </p:nvSpPr>
        <p:spPr>
          <a:xfrm>
            <a:off x="5730715" y="1817763"/>
            <a:ext cx="857927" cy="400110"/>
          </a:xfrm>
          <a:prstGeom prst="rect">
            <a:avLst/>
          </a:prstGeom>
          <a:noFill/>
        </p:spPr>
        <p:txBody>
          <a:bodyPr wrap="none" rtlCol="0">
            <a:spAutoFit/>
          </a:bodyPr>
          <a:lstStyle/>
          <a:p>
            <a:r>
              <a:rPr lang="uk-UA" sz="2000" b="1" dirty="0" smtClean="0">
                <a:solidFill>
                  <a:srgbClr val="FF0000"/>
                </a:solidFill>
                <a:latin typeface="Times New Roman" pitchFamily="18" charset="0"/>
                <a:cs typeface="Times New Roman" pitchFamily="18" charset="0"/>
              </a:rPr>
              <a:t>УЧНІ</a:t>
            </a:r>
            <a:endParaRPr lang="ru-RU" sz="2000" b="1" dirty="0">
              <a:solidFill>
                <a:srgbClr val="FF0000"/>
              </a:solidFill>
              <a:latin typeface="Times New Roman" pitchFamily="18" charset="0"/>
              <a:cs typeface="Times New Roman" pitchFamily="18" charset="0"/>
            </a:endParaRPr>
          </a:p>
        </p:txBody>
      </p:sp>
      <p:sp>
        <p:nvSpPr>
          <p:cNvPr id="3" name="TextBox 2"/>
          <p:cNvSpPr txBox="1"/>
          <p:nvPr/>
        </p:nvSpPr>
        <p:spPr>
          <a:xfrm>
            <a:off x="4262878" y="5980004"/>
            <a:ext cx="2544158" cy="800219"/>
          </a:xfrm>
          <a:prstGeom prst="rect">
            <a:avLst/>
          </a:prstGeom>
          <a:noFill/>
        </p:spPr>
        <p:txBody>
          <a:bodyPr wrap="none" rtlCol="0">
            <a:spAutoFit/>
          </a:bodyPr>
          <a:lstStyle/>
          <a:p>
            <a:pPr algn="ctr"/>
            <a:r>
              <a:rPr lang="ru-RU" sz="1400" i="1" dirty="0" err="1" smtClean="0">
                <a:solidFill>
                  <a:srgbClr val="0046D2"/>
                </a:solidFill>
                <a:latin typeface="Times New Roman" pitchFamily="18" charset="0"/>
                <a:cs typeface="Times New Roman" pitchFamily="18" charset="0"/>
              </a:rPr>
              <a:t>Статті</a:t>
            </a:r>
            <a:r>
              <a:rPr lang="ru-RU" sz="1400" i="1" smtClean="0">
                <a:solidFill>
                  <a:srgbClr val="0046D2"/>
                </a:solidFill>
                <a:latin typeface="Times New Roman" pitchFamily="18" charset="0"/>
                <a:cs typeface="Times New Roman" pitchFamily="18" charset="0"/>
              </a:rPr>
              <a:t> 53 Закону </a:t>
            </a:r>
            <a:r>
              <a:rPr lang="ru-RU" sz="1400" i="1" dirty="0" err="1" smtClean="0">
                <a:solidFill>
                  <a:srgbClr val="0046D2"/>
                </a:solidFill>
                <a:latin typeface="Times New Roman" pitchFamily="18" charset="0"/>
                <a:cs typeface="Times New Roman" pitchFamily="18" charset="0"/>
              </a:rPr>
              <a:t>України</a:t>
            </a:r>
            <a:endParaRPr lang="ru-RU" sz="1400" i="1" dirty="0" smtClean="0">
              <a:solidFill>
                <a:srgbClr val="0046D2"/>
              </a:solidFill>
              <a:latin typeface="Times New Roman" pitchFamily="18" charset="0"/>
              <a:cs typeface="Times New Roman" pitchFamily="18" charset="0"/>
            </a:endParaRPr>
          </a:p>
          <a:p>
            <a:pPr algn="ctr"/>
            <a:r>
              <a:rPr lang="ru-RU" sz="1400" i="1" dirty="0" smtClean="0">
                <a:solidFill>
                  <a:srgbClr val="0046D2"/>
                </a:solidFill>
                <a:latin typeface="Times New Roman" pitchFamily="18" charset="0"/>
                <a:cs typeface="Times New Roman" pitchFamily="18" charset="0"/>
              </a:rPr>
              <a:t> «</a:t>
            </a:r>
            <a:r>
              <a:rPr lang="ru-RU" sz="1400" i="1" dirty="0">
                <a:solidFill>
                  <a:srgbClr val="0046D2"/>
                </a:solidFill>
                <a:latin typeface="Times New Roman" pitchFamily="18" charset="0"/>
                <a:cs typeface="Times New Roman" pitchFamily="18" charset="0"/>
              </a:rPr>
              <a:t>Про </a:t>
            </a:r>
            <a:r>
              <a:rPr lang="ru-RU" sz="1400" i="1" dirty="0" err="1">
                <a:solidFill>
                  <a:srgbClr val="0046D2"/>
                </a:solidFill>
                <a:latin typeface="Times New Roman" pitchFamily="18" charset="0"/>
                <a:cs typeface="Times New Roman" pitchFamily="18" charset="0"/>
              </a:rPr>
              <a:t>освіту</a:t>
            </a:r>
            <a:r>
              <a:rPr lang="ru-RU" sz="1400" i="1" dirty="0">
                <a:solidFill>
                  <a:srgbClr val="0046D2"/>
                </a:solidFill>
                <a:latin typeface="Times New Roman" pitchFamily="18" charset="0"/>
                <a:cs typeface="Times New Roman" pitchFamily="18" charset="0"/>
              </a:rPr>
              <a:t>»</a:t>
            </a:r>
          </a:p>
          <a:p>
            <a:endParaRPr lang="ru-RU" dirty="0"/>
          </a:p>
        </p:txBody>
      </p:sp>
      <p:pic>
        <p:nvPicPr>
          <p:cNvPr id="2051" name="Picture 3" descr="C:\Users\Intel\Desktop\images (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699" y="3695544"/>
            <a:ext cx="586048" cy="58604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Intel\Desktop\Без названия.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26" y="4978320"/>
            <a:ext cx="727902" cy="809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58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4" descr="C:\Users\Intel\Desktop\Без названия.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926" y="3611155"/>
            <a:ext cx="877144" cy="975977"/>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51737" y="1477821"/>
            <a:ext cx="749555" cy="74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TextBox 23"/>
          <p:cNvSpPr txBox="1"/>
          <p:nvPr/>
        </p:nvSpPr>
        <p:spPr>
          <a:xfrm>
            <a:off x="1514646" y="154721"/>
            <a:ext cx="9677400" cy="369332"/>
          </a:xfrm>
          <a:prstGeom prst="rect">
            <a:avLst/>
          </a:prstGeom>
        </p:spPr>
        <p:txBody>
          <a:bodyPr wrap="square" lIns="0" tIns="0" rIns="0" bIns="0" rtlCol="0" anchor="t">
            <a:spAutoFit/>
          </a:bodyPr>
          <a:lstStyle/>
          <a:p>
            <a:pPr algn="ctr"/>
            <a:endParaRPr lang="uk-UA" altLang="uk-UA" sz="2400" b="1" dirty="0">
              <a:solidFill>
                <a:srgbClr val="0931F7"/>
              </a:solidFill>
              <a:latin typeface="e-Ukraine Bold" panose="00000800000000000000" pitchFamily="50" charset="-52"/>
            </a:endParaRPr>
          </a:p>
        </p:txBody>
      </p:sp>
      <p:sp>
        <p:nvSpPr>
          <p:cNvPr id="9" name="Прямокутник 8"/>
          <p:cNvSpPr/>
          <p:nvPr/>
        </p:nvSpPr>
        <p:spPr>
          <a:xfrm>
            <a:off x="3329666" y="1493210"/>
            <a:ext cx="184731" cy="369332"/>
          </a:xfrm>
          <a:prstGeom prst="rect">
            <a:avLst/>
          </a:prstGeom>
        </p:spPr>
        <p:txBody>
          <a:bodyPr wrap="none">
            <a:spAutoFit/>
          </a:bodyPr>
          <a:lstStyle/>
          <a:p>
            <a:endParaRPr lang="uk-UA" dirty="0">
              <a:solidFill>
                <a:prstClr val="black"/>
              </a:solidFill>
            </a:endParaRPr>
          </a:p>
        </p:txBody>
      </p:sp>
      <p:sp>
        <p:nvSpPr>
          <p:cNvPr id="11" name="Прямокутник 10"/>
          <p:cNvSpPr/>
          <p:nvPr/>
        </p:nvSpPr>
        <p:spPr>
          <a:xfrm>
            <a:off x="1345968" y="499818"/>
            <a:ext cx="9452953" cy="677108"/>
          </a:xfrm>
          <a:prstGeom prst="rect">
            <a:avLst/>
          </a:prstGeom>
        </p:spPr>
        <p:txBody>
          <a:bodyPr wrap="square">
            <a:spAutoFit/>
          </a:bodyPr>
          <a:lstStyle/>
          <a:p>
            <a:pPr algn="ctr"/>
            <a:r>
              <a:rPr lang="uk-UA" sz="2000" b="1" dirty="0">
                <a:latin typeface="Times New Roman" pitchFamily="18" charset="0"/>
                <a:cs typeface="Times New Roman" pitchFamily="18" charset="0"/>
              </a:rPr>
              <a:t>БЕЗПЕЧНЕ ОСВІТНЄ СЕРЕДОВИЩЕ</a:t>
            </a:r>
          </a:p>
          <a:p>
            <a:pPr algn="ctr"/>
            <a:r>
              <a:rPr lang="uk-UA" b="1" dirty="0" smtClean="0">
                <a:solidFill>
                  <a:srgbClr val="0046D2"/>
                </a:solidFill>
                <a:latin typeface="Times New Roman" pitchFamily="18" charset="0"/>
                <a:cs typeface="Times New Roman" pitchFamily="18" charset="0"/>
              </a:rPr>
              <a:t>КОМПЛЕКС ЗАХОДІВ ДЛЯ ЗАПОБІГАННЯ БУДЬ-ЯКИХ ПРОЯВІВ НАСИЛЬСТВА</a:t>
            </a:r>
            <a:endParaRPr lang="uk-UA" b="1" dirty="0">
              <a:solidFill>
                <a:srgbClr val="0046D2"/>
              </a:solidFill>
              <a:latin typeface="Times New Roman" pitchFamily="18" charset="0"/>
              <a:cs typeface="Times New Roman" pitchFamily="18" charset="0"/>
            </a:endParaRPr>
          </a:p>
        </p:txBody>
      </p:sp>
      <p:grpSp>
        <p:nvGrpSpPr>
          <p:cNvPr id="21" name="Group 26"/>
          <p:cNvGrpSpPr/>
          <p:nvPr/>
        </p:nvGrpSpPr>
        <p:grpSpPr>
          <a:xfrm>
            <a:off x="-266671" y="-214424"/>
            <a:ext cx="1472863" cy="1450606"/>
            <a:chOff x="0" y="0"/>
            <a:chExt cx="6350000" cy="6350000"/>
          </a:xfrm>
          <a:solidFill>
            <a:srgbClr val="FA8C00"/>
          </a:solidFill>
        </p:grpSpPr>
        <p:sp>
          <p:nvSpPr>
            <p:cNvPr id="22"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3" name="Group 3"/>
          <p:cNvGrpSpPr/>
          <p:nvPr/>
        </p:nvGrpSpPr>
        <p:grpSpPr>
          <a:xfrm>
            <a:off x="0" y="155483"/>
            <a:ext cx="1111042" cy="1052247"/>
            <a:chOff x="0" y="0"/>
            <a:chExt cx="6350000" cy="6350000"/>
          </a:xfrm>
          <a:solidFill>
            <a:srgbClr val="202EE2"/>
          </a:solidFill>
        </p:grpSpPr>
        <p:sp>
          <p:nvSpPr>
            <p:cNvPr id="24"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6" name="Group 26"/>
          <p:cNvGrpSpPr/>
          <p:nvPr/>
        </p:nvGrpSpPr>
        <p:grpSpPr>
          <a:xfrm>
            <a:off x="11074423" y="-214424"/>
            <a:ext cx="1472863" cy="1450606"/>
            <a:chOff x="0" y="0"/>
            <a:chExt cx="6350000" cy="6350000"/>
          </a:xfrm>
          <a:solidFill>
            <a:srgbClr val="FA8C00"/>
          </a:solidFill>
        </p:grpSpPr>
        <p:sp>
          <p:nvSpPr>
            <p:cNvPr id="29"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30" name="Group 3"/>
          <p:cNvGrpSpPr/>
          <p:nvPr/>
        </p:nvGrpSpPr>
        <p:grpSpPr>
          <a:xfrm>
            <a:off x="11194137" y="177019"/>
            <a:ext cx="1111042" cy="1052247"/>
            <a:chOff x="0" y="0"/>
            <a:chExt cx="6350000" cy="6350000"/>
          </a:xfrm>
          <a:solidFill>
            <a:srgbClr val="202EE2"/>
          </a:solidFill>
        </p:grpSpPr>
        <p:sp>
          <p:nvSpPr>
            <p:cNvPr id="32"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sp>
        <p:nvSpPr>
          <p:cNvPr id="35" name="Прямоугольник 34"/>
          <p:cNvSpPr/>
          <p:nvPr/>
        </p:nvSpPr>
        <p:spPr>
          <a:xfrm>
            <a:off x="4928094" y="1477821"/>
            <a:ext cx="2288703" cy="400110"/>
          </a:xfrm>
          <a:prstGeom prst="rect">
            <a:avLst/>
          </a:prstGeom>
        </p:spPr>
        <p:txBody>
          <a:bodyPr wrap="none">
            <a:spAutoFit/>
          </a:bodyPr>
          <a:lstStyle/>
          <a:p>
            <a:pPr algn="ctr"/>
            <a:r>
              <a:rPr lang="ru-RU" sz="2000" b="1" dirty="0" err="1">
                <a:solidFill>
                  <a:srgbClr val="FF6600"/>
                </a:solidFill>
                <a:latin typeface="Times New Roman" pitchFamily="18" charset="0"/>
                <a:cs typeface="Times New Roman" pitchFamily="18" charset="0"/>
              </a:rPr>
              <a:t>Варто</a:t>
            </a:r>
            <a:r>
              <a:rPr lang="ru-RU" sz="2000" b="1" dirty="0">
                <a:solidFill>
                  <a:srgbClr val="FF6600"/>
                </a:solidFill>
                <a:latin typeface="Times New Roman" pitchFamily="18" charset="0"/>
                <a:cs typeface="Times New Roman" pitchFamily="18" charset="0"/>
              </a:rPr>
              <a:t> </a:t>
            </a:r>
            <a:r>
              <a:rPr lang="ru-RU" sz="2000" b="1" dirty="0" err="1">
                <a:solidFill>
                  <a:srgbClr val="FF6600"/>
                </a:solidFill>
                <a:latin typeface="Times New Roman" pitchFamily="18" charset="0"/>
                <a:cs typeface="Times New Roman" pitchFamily="18" charset="0"/>
              </a:rPr>
              <a:t>пам’ятати</a:t>
            </a:r>
            <a:r>
              <a:rPr lang="ru-RU" sz="2000" b="1" dirty="0">
                <a:solidFill>
                  <a:srgbClr val="FF6600"/>
                </a:solidFill>
                <a:latin typeface="Times New Roman" pitchFamily="18" charset="0"/>
                <a:cs typeface="Times New Roman" pitchFamily="18" charset="0"/>
              </a:rPr>
              <a:t>: </a:t>
            </a:r>
          </a:p>
        </p:txBody>
      </p:sp>
      <p:sp>
        <p:nvSpPr>
          <p:cNvPr id="7" name="TextBox 6"/>
          <p:cNvSpPr txBox="1"/>
          <p:nvPr/>
        </p:nvSpPr>
        <p:spPr>
          <a:xfrm>
            <a:off x="1079970" y="1921438"/>
            <a:ext cx="10546752" cy="3693319"/>
          </a:xfrm>
          <a:prstGeom prst="rect">
            <a:avLst/>
          </a:prstGeom>
          <a:noFill/>
        </p:spPr>
        <p:txBody>
          <a:bodyPr wrap="square" rtlCol="0">
            <a:spAutoFit/>
          </a:bodyPr>
          <a:lstStyle/>
          <a:p>
            <a:pPr algn="ctr"/>
            <a:r>
              <a:rPr lang="uk-UA" sz="2000" b="1" dirty="0" smtClean="0">
                <a:solidFill>
                  <a:srgbClr val="FF0000"/>
                </a:solidFill>
                <a:latin typeface="Times New Roman" pitchFamily="18" charset="0"/>
                <a:cs typeface="Times New Roman" pitchFamily="18" charset="0"/>
              </a:rPr>
              <a:t>Педагогічні працівники :</a:t>
            </a:r>
            <a:endParaRPr lang="uk-UA" sz="2000" dirty="0" smtClean="0">
              <a:solidFill>
                <a:srgbClr val="FF0000"/>
              </a:solidFill>
              <a:latin typeface="Times New Roman" pitchFamily="18" charset="0"/>
              <a:cs typeface="Times New Roman" pitchFamily="18" charset="0"/>
            </a:endParaRPr>
          </a:p>
          <a:p>
            <a:pPr algn="just"/>
            <a:r>
              <a:rPr lang="uk-UA" sz="2000" dirty="0" smtClean="0">
                <a:solidFill>
                  <a:srgbClr val="0046D2"/>
                </a:solidFill>
                <a:latin typeface="Times New Roman" pitchFamily="18" charset="0"/>
                <a:cs typeface="Times New Roman" pitchFamily="18" charset="0"/>
              </a:rPr>
              <a:t>забезпечують </a:t>
            </a:r>
            <a:r>
              <a:rPr lang="uk-UA" sz="2000" dirty="0">
                <a:solidFill>
                  <a:srgbClr val="0046D2"/>
                </a:solidFill>
                <a:latin typeface="Times New Roman" pitchFamily="18" charset="0"/>
                <a:cs typeface="Times New Roman" pitchFamily="18" charset="0"/>
              </a:rPr>
              <a:t>захист </a:t>
            </a:r>
            <a:r>
              <a:rPr lang="uk-UA" sz="2000" dirty="0" smtClean="0">
                <a:solidFill>
                  <a:srgbClr val="0046D2"/>
                </a:solidFill>
                <a:latin typeface="Times New Roman" pitchFamily="18" charset="0"/>
                <a:cs typeface="Times New Roman" pitchFamily="18" charset="0"/>
              </a:rPr>
              <a:t>учнів під </a:t>
            </a:r>
            <a:r>
              <a:rPr lang="uk-UA" sz="2000" dirty="0">
                <a:solidFill>
                  <a:srgbClr val="0046D2"/>
                </a:solidFill>
                <a:latin typeface="Times New Roman" pitchFamily="18" charset="0"/>
                <a:cs typeface="Times New Roman" pitchFamily="18" charset="0"/>
              </a:rPr>
              <a:t>час освітнього процесу від будь-яких форм насильства та експлуатації, у тому числі </a:t>
            </a:r>
            <a:r>
              <a:rPr lang="uk-UA" sz="2000" dirty="0" err="1">
                <a:solidFill>
                  <a:srgbClr val="0046D2"/>
                </a:solidFill>
                <a:latin typeface="Times New Roman" pitchFamily="18" charset="0"/>
                <a:cs typeface="Times New Roman" pitchFamily="18" charset="0"/>
              </a:rPr>
              <a:t>булінгу</a:t>
            </a:r>
            <a:r>
              <a:rPr lang="uk-UA" sz="2000" dirty="0">
                <a:solidFill>
                  <a:srgbClr val="0046D2"/>
                </a:solidFill>
                <a:latin typeface="Times New Roman" pitchFamily="18" charset="0"/>
                <a:cs typeface="Times New Roman" pitchFamily="18" charset="0"/>
              </a:rPr>
              <a:t> (цькування), дискримінації за будь-якою ознакою, від пропаганди та агітації, що завдають шкоди </a:t>
            </a:r>
            <a:r>
              <a:rPr lang="uk-UA" sz="2000" dirty="0" smtClean="0">
                <a:solidFill>
                  <a:srgbClr val="0046D2"/>
                </a:solidFill>
                <a:latin typeface="Times New Roman" pitchFamily="18" charset="0"/>
                <a:cs typeface="Times New Roman" pitchFamily="18" charset="0"/>
              </a:rPr>
              <a:t>здоров’ю;</a:t>
            </a:r>
          </a:p>
          <a:p>
            <a:pPr algn="just"/>
            <a:endParaRPr lang="uk-UA" sz="2000" dirty="0" smtClean="0">
              <a:solidFill>
                <a:srgbClr val="0046D2"/>
              </a:solidFill>
              <a:latin typeface="Times New Roman" pitchFamily="18" charset="0"/>
              <a:cs typeface="Times New Roman" pitchFamily="18" charset="0"/>
            </a:endParaRPr>
          </a:p>
          <a:p>
            <a:pPr algn="just"/>
            <a:r>
              <a:rPr lang="uk-UA" sz="2000" dirty="0" smtClean="0">
                <a:solidFill>
                  <a:srgbClr val="0046D2"/>
                </a:solidFill>
                <a:latin typeface="Times New Roman" pitchFamily="18" charset="0"/>
                <a:cs typeface="Times New Roman" pitchFamily="18" charset="0"/>
              </a:rPr>
              <a:t>повідомляють керівництво </a:t>
            </a:r>
            <a:r>
              <a:rPr lang="uk-UA" sz="2000" dirty="0">
                <a:solidFill>
                  <a:srgbClr val="0046D2"/>
                </a:solidFill>
                <a:latin typeface="Times New Roman" pitchFamily="18" charset="0"/>
                <a:cs typeface="Times New Roman" pitchFamily="18" charset="0"/>
              </a:rPr>
              <a:t>закладу освіти про факти </a:t>
            </a:r>
            <a:r>
              <a:rPr lang="uk-UA" sz="2000" dirty="0" err="1">
                <a:solidFill>
                  <a:srgbClr val="0046D2"/>
                </a:solidFill>
                <a:latin typeface="Times New Roman" pitchFamily="18" charset="0"/>
                <a:cs typeface="Times New Roman" pitchFamily="18" charset="0"/>
              </a:rPr>
              <a:t>булінгу</a:t>
            </a:r>
            <a:r>
              <a:rPr lang="uk-UA" sz="2000" dirty="0">
                <a:solidFill>
                  <a:srgbClr val="0046D2"/>
                </a:solidFill>
                <a:latin typeface="Times New Roman" pitchFamily="18" charset="0"/>
                <a:cs typeface="Times New Roman" pitchFamily="18" charset="0"/>
              </a:rPr>
              <a:t> (цькування) стосовно здобувачів освіти, педагогічних, науково-педагогічних, наукових працівників, інших осіб, які залучаються до освітнього процесу, свідком якого вони були особисто або інформацію про які отримали від інших осіб, вживати невідкладних заходів для припинення </a:t>
            </a:r>
            <a:r>
              <a:rPr lang="uk-UA" sz="2000" dirty="0" err="1">
                <a:solidFill>
                  <a:srgbClr val="0046D2"/>
                </a:solidFill>
                <a:latin typeface="Times New Roman" pitchFamily="18" charset="0"/>
                <a:cs typeface="Times New Roman" pitchFamily="18" charset="0"/>
              </a:rPr>
              <a:t>булінгу</a:t>
            </a:r>
            <a:r>
              <a:rPr lang="uk-UA" sz="2000" dirty="0">
                <a:solidFill>
                  <a:srgbClr val="0046D2"/>
                </a:solidFill>
                <a:latin typeface="Times New Roman" pitchFamily="18" charset="0"/>
                <a:cs typeface="Times New Roman" pitchFamily="18" charset="0"/>
              </a:rPr>
              <a:t> (цькування)</a:t>
            </a:r>
          </a:p>
          <a:p>
            <a:pPr algn="just"/>
            <a:endParaRPr lang="uk-UA" sz="2000" dirty="0" smtClean="0">
              <a:solidFill>
                <a:srgbClr val="0046D2"/>
              </a:solidFill>
              <a:latin typeface="Times New Roman" pitchFamily="18" charset="0"/>
              <a:cs typeface="Times New Roman" pitchFamily="18" charset="0"/>
            </a:endParaRPr>
          </a:p>
          <a:p>
            <a:endParaRPr lang="uk-UA" dirty="0" smtClean="0">
              <a:solidFill>
                <a:srgbClr val="0046D2"/>
              </a:solidFill>
              <a:latin typeface="Times New Roman" pitchFamily="18" charset="0"/>
              <a:cs typeface="Times New Roman" pitchFamily="18" charset="0"/>
            </a:endParaRPr>
          </a:p>
          <a:p>
            <a:endParaRPr lang="ru-RU" dirty="0"/>
          </a:p>
        </p:txBody>
      </p:sp>
      <p:sp>
        <p:nvSpPr>
          <p:cNvPr id="8" name="TextBox 7"/>
          <p:cNvSpPr txBox="1"/>
          <p:nvPr/>
        </p:nvSpPr>
        <p:spPr>
          <a:xfrm>
            <a:off x="9727085" y="4790740"/>
            <a:ext cx="2310633" cy="800219"/>
          </a:xfrm>
          <a:prstGeom prst="rect">
            <a:avLst/>
          </a:prstGeom>
          <a:noFill/>
        </p:spPr>
        <p:txBody>
          <a:bodyPr wrap="none" rtlCol="0">
            <a:spAutoFit/>
          </a:bodyPr>
          <a:lstStyle/>
          <a:p>
            <a:pPr algn="ctr"/>
            <a:r>
              <a:rPr lang="uk-UA" sz="1400" i="1" dirty="0">
                <a:solidFill>
                  <a:srgbClr val="0046D2"/>
                </a:solidFill>
                <a:latin typeface="Times New Roman" pitchFamily="18" charset="0"/>
                <a:cs typeface="Times New Roman" pitchFamily="18" charset="0"/>
              </a:rPr>
              <a:t>Стаття 54 </a:t>
            </a:r>
            <a:r>
              <a:rPr lang="uk-UA" sz="1400" i="1" dirty="0" smtClean="0">
                <a:solidFill>
                  <a:srgbClr val="0046D2"/>
                </a:solidFill>
                <a:latin typeface="Times New Roman" pitchFamily="18" charset="0"/>
                <a:cs typeface="Times New Roman" pitchFamily="18" charset="0"/>
              </a:rPr>
              <a:t>Закону України</a:t>
            </a:r>
          </a:p>
          <a:p>
            <a:pPr algn="ctr"/>
            <a:r>
              <a:rPr lang="uk-UA" sz="1400" i="1" dirty="0" smtClean="0">
                <a:solidFill>
                  <a:srgbClr val="0046D2"/>
                </a:solidFill>
                <a:latin typeface="Times New Roman" pitchFamily="18" charset="0"/>
                <a:cs typeface="Times New Roman" pitchFamily="18" charset="0"/>
              </a:rPr>
              <a:t> </a:t>
            </a:r>
            <a:r>
              <a:rPr lang="uk-UA" sz="1400" i="1" dirty="0">
                <a:solidFill>
                  <a:srgbClr val="0046D2"/>
                </a:solidFill>
                <a:latin typeface="Times New Roman" pitchFamily="18" charset="0"/>
                <a:cs typeface="Times New Roman" pitchFamily="18" charset="0"/>
              </a:rPr>
              <a:t>«Про освіту»</a:t>
            </a:r>
            <a:endParaRPr lang="en-US" sz="1400" i="1" dirty="0">
              <a:solidFill>
                <a:srgbClr val="0046D2"/>
              </a:solidFill>
              <a:latin typeface="Times New Roman" pitchFamily="18" charset="0"/>
              <a:cs typeface="Times New Roman" pitchFamily="18" charset="0"/>
            </a:endParaRPr>
          </a:p>
          <a:p>
            <a:pPr algn="ctr"/>
            <a:endParaRPr lang="ru-RU" dirty="0"/>
          </a:p>
        </p:txBody>
      </p:sp>
      <p:sp>
        <p:nvSpPr>
          <p:cNvPr id="25" name="Прямоугольник 24"/>
          <p:cNvSpPr/>
          <p:nvPr/>
        </p:nvSpPr>
        <p:spPr>
          <a:xfrm>
            <a:off x="3235599" y="4948454"/>
            <a:ext cx="3213717" cy="1754326"/>
          </a:xfrm>
          <a:prstGeom prst="rect">
            <a:avLst/>
          </a:prstGeom>
        </p:spPr>
        <p:txBody>
          <a:bodyPr wrap="square">
            <a:spAutoFit/>
          </a:bodyPr>
          <a:lstStyle/>
          <a:p>
            <a:pPr algn="ctr"/>
            <a:r>
              <a:rPr lang="uk-UA" sz="1200" i="1" dirty="0">
                <a:latin typeface="Times New Roman" pitchFamily="18" charset="0"/>
                <a:cs typeface="Times New Roman" pitchFamily="18" charset="0"/>
              </a:rPr>
              <a:t>Лист Міністерства освіти і науки України  від 13.04.2020 № 1/9-207 </a:t>
            </a:r>
            <a:endParaRPr lang="en-US" sz="1200" i="1" dirty="0">
              <a:latin typeface="Times New Roman" pitchFamily="18" charset="0"/>
              <a:cs typeface="Times New Roman" pitchFamily="18" charset="0"/>
            </a:endParaRPr>
          </a:p>
          <a:p>
            <a:pPr algn="just"/>
            <a:r>
              <a:rPr lang="uk-UA" sz="1200" i="1" dirty="0" smtClean="0"/>
              <a:t>«</a:t>
            </a:r>
            <a:r>
              <a:rPr lang="uk-UA" sz="1200" i="1" dirty="0">
                <a:latin typeface="Times New Roman" pitchFamily="18" charset="0"/>
                <a:cs typeface="Times New Roman" pitchFamily="18" charset="0"/>
              </a:rPr>
              <a:t>Роз'яснення щодо застосування наказу Міністерства освіти і науки України від 28.12.2019 № 1646 «Деякі питання реагування на випадки </a:t>
            </a:r>
            <a:r>
              <a:rPr lang="uk-UA" sz="1200" i="1" dirty="0" err="1">
                <a:latin typeface="Times New Roman" pitchFamily="18" charset="0"/>
                <a:cs typeface="Times New Roman" pitchFamily="18" charset="0"/>
              </a:rPr>
              <a:t>булінгу</a:t>
            </a:r>
            <a:r>
              <a:rPr lang="uk-UA" sz="1200" i="1" dirty="0">
                <a:latin typeface="Times New Roman" pitchFamily="18" charset="0"/>
                <a:cs typeface="Times New Roman" pitchFamily="18" charset="0"/>
              </a:rPr>
              <a:t> (цькування) та застосування заходів виховного впливу в закладах освіти»</a:t>
            </a:r>
          </a:p>
          <a:p>
            <a:pPr algn="just"/>
            <a:endParaRPr lang="uk-UA" sz="1200" dirty="0">
              <a:latin typeface="Times New Roman" pitchFamily="18" charset="0"/>
              <a:cs typeface="Times New Roman" pitchFamily="18" charset="0"/>
            </a:endParaRPr>
          </a:p>
        </p:txBody>
      </p:sp>
      <p:pic>
        <p:nvPicPr>
          <p:cNvPr id="27" name="Рисунок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38539" y="5035504"/>
            <a:ext cx="1524352" cy="1420428"/>
          </a:xfrm>
          <a:prstGeom prst="rect">
            <a:avLst/>
          </a:prstGeom>
        </p:spPr>
      </p:pic>
      <p:pic>
        <p:nvPicPr>
          <p:cNvPr id="28" name="Picture 2" descr="C:\Users\Intel\Desktop\images (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0980" y="2358233"/>
            <a:ext cx="798990" cy="820984"/>
          </a:xfrm>
          <a:prstGeom prst="rect">
            <a:avLst/>
          </a:prstGeom>
          <a:noFill/>
          <a:extLst>
            <a:ext uri="{909E8E84-426E-40DD-AFC4-6F175D3DCCD1}">
              <a14:hiddenFill xmlns:a14="http://schemas.microsoft.com/office/drawing/2010/main">
                <a:solidFill>
                  <a:srgbClr val="FFFFFF"/>
                </a:solidFill>
              </a14:hiddenFill>
            </a:ext>
          </a:extLst>
        </p:spPr>
      </p:pic>
      <p:pic>
        <p:nvPicPr>
          <p:cNvPr id="36" name="Google Shape;289;p13" descr="Image"/>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9" y="5891211"/>
            <a:ext cx="12192000"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1614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Intel\Desktop\Без названия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539" y="3871278"/>
            <a:ext cx="1036663" cy="69615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362164" y="1303098"/>
            <a:ext cx="749555" cy="74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Google Shape;289;p13" descr="Image"/>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91212"/>
            <a:ext cx="12192000"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Box 23"/>
          <p:cNvSpPr txBox="1"/>
          <p:nvPr/>
        </p:nvSpPr>
        <p:spPr>
          <a:xfrm>
            <a:off x="1514646" y="154721"/>
            <a:ext cx="9677400" cy="369332"/>
          </a:xfrm>
          <a:prstGeom prst="rect">
            <a:avLst/>
          </a:prstGeom>
        </p:spPr>
        <p:txBody>
          <a:bodyPr wrap="square" lIns="0" tIns="0" rIns="0" bIns="0" rtlCol="0" anchor="t">
            <a:spAutoFit/>
          </a:bodyPr>
          <a:lstStyle/>
          <a:p>
            <a:pPr algn="ctr"/>
            <a:endParaRPr lang="uk-UA" altLang="uk-UA" sz="2400" b="1" dirty="0">
              <a:solidFill>
                <a:srgbClr val="0931F7"/>
              </a:solidFill>
              <a:latin typeface="e-Ukraine Bold" panose="00000800000000000000" pitchFamily="50" charset="-52"/>
            </a:endParaRPr>
          </a:p>
        </p:txBody>
      </p:sp>
      <p:sp>
        <p:nvSpPr>
          <p:cNvPr id="9" name="Прямокутник 8"/>
          <p:cNvSpPr/>
          <p:nvPr/>
        </p:nvSpPr>
        <p:spPr>
          <a:xfrm>
            <a:off x="3329666" y="1493210"/>
            <a:ext cx="184731" cy="369332"/>
          </a:xfrm>
          <a:prstGeom prst="rect">
            <a:avLst/>
          </a:prstGeom>
        </p:spPr>
        <p:txBody>
          <a:bodyPr wrap="none">
            <a:spAutoFit/>
          </a:bodyPr>
          <a:lstStyle/>
          <a:p>
            <a:endParaRPr lang="uk-UA" dirty="0">
              <a:solidFill>
                <a:prstClr val="black"/>
              </a:solidFill>
            </a:endParaRPr>
          </a:p>
        </p:txBody>
      </p:sp>
      <p:sp>
        <p:nvSpPr>
          <p:cNvPr id="11" name="Прямокутник 10"/>
          <p:cNvSpPr/>
          <p:nvPr/>
        </p:nvSpPr>
        <p:spPr>
          <a:xfrm>
            <a:off x="3813034" y="-527726"/>
            <a:ext cx="4693290" cy="338554"/>
          </a:xfrm>
          <a:prstGeom prst="rect">
            <a:avLst/>
          </a:prstGeom>
        </p:spPr>
        <p:txBody>
          <a:bodyPr wrap="square">
            <a:spAutoFit/>
          </a:bodyPr>
          <a:lstStyle/>
          <a:p>
            <a:pPr algn="just"/>
            <a:r>
              <a:rPr lang="uk-UA" sz="1600" dirty="0" smtClean="0"/>
              <a:t>.</a:t>
            </a:r>
            <a:endParaRPr lang="uk-UA" sz="1600" dirty="0"/>
          </a:p>
        </p:txBody>
      </p:sp>
      <p:sp>
        <p:nvSpPr>
          <p:cNvPr id="18" name="Прямокутник 17"/>
          <p:cNvSpPr/>
          <p:nvPr/>
        </p:nvSpPr>
        <p:spPr>
          <a:xfrm>
            <a:off x="1116192" y="1687846"/>
            <a:ext cx="10851861" cy="4985980"/>
          </a:xfrm>
          <a:prstGeom prst="rect">
            <a:avLst/>
          </a:prstGeom>
        </p:spPr>
        <p:txBody>
          <a:bodyPr wrap="square">
            <a:spAutoFit/>
          </a:bodyPr>
          <a:lstStyle/>
          <a:p>
            <a:r>
              <a:rPr lang="uk-UA" b="1" dirty="0" smtClean="0">
                <a:solidFill>
                  <a:srgbClr val="FF0000"/>
                </a:solidFill>
                <a:latin typeface="Times New Roman" pitchFamily="18" charset="0"/>
                <a:cs typeface="Times New Roman" pitchFamily="18" charset="0"/>
              </a:rPr>
              <a:t>				         мають </a:t>
            </a:r>
            <a:r>
              <a:rPr lang="uk-UA" b="1" dirty="0">
                <a:solidFill>
                  <a:srgbClr val="FF0000"/>
                </a:solidFill>
                <a:latin typeface="Times New Roman" pitchFamily="18" charset="0"/>
                <a:cs typeface="Times New Roman" pitchFamily="18" charset="0"/>
              </a:rPr>
              <a:t>право:</a:t>
            </a:r>
          </a:p>
          <a:p>
            <a:pPr algn="just"/>
            <a:r>
              <a:rPr lang="uk-UA" dirty="0">
                <a:solidFill>
                  <a:srgbClr val="0046D2"/>
                </a:solidFill>
                <a:latin typeface="Times New Roman" pitchFamily="18" charset="0"/>
                <a:cs typeface="Times New Roman" pitchFamily="18" charset="0"/>
              </a:rPr>
              <a:t>отримувати інформацію про діяльність закладу освіти, у тому числі щодо надання соціальних та психолого-педагогічних послуг особам, які постраждали від </a:t>
            </a:r>
            <a:r>
              <a:rPr lang="uk-UA" dirty="0" err="1">
                <a:solidFill>
                  <a:srgbClr val="0046D2"/>
                </a:solidFill>
                <a:latin typeface="Times New Roman" pitchFamily="18" charset="0"/>
                <a:cs typeface="Times New Roman" pitchFamily="18" charset="0"/>
              </a:rPr>
              <a:t>булінгу</a:t>
            </a:r>
            <a:r>
              <a:rPr lang="uk-UA" dirty="0">
                <a:solidFill>
                  <a:srgbClr val="0046D2"/>
                </a:solidFill>
                <a:latin typeface="Times New Roman" pitchFamily="18" charset="0"/>
                <a:cs typeface="Times New Roman" pitchFamily="18" charset="0"/>
              </a:rPr>
              <a:t> (цькування), стали його свідками або вчинили </a:t>
            </a:r>
            <a:r>
              <a:rPr lang="uk-UA" dirty="0" err="1">
                <a:solidFill>
                  <a:srgbClr val="0046D2"/>
                </a:solidFill>
                <a:latin typeface="Times New Roman" pitchFamily="18" charset="0"/>
                <a:cs typeface="Times New Roman" pitchFamily="18" charset="0"/>
              </a:rPr>
              <a:t>булінг</a:t>
            </a:r>
            <a:r>
              <a:rPr lang="uk-UA" dirty="0">
                <a:solidFill>
                  <a:srgbClr val="0046D2"/>
                </a:solidFill>
                <a:latin typeface="Times New Roman" pitchFamily="18" charset="0"/>
                <a:cs typeface="Times New Roman" pitchFamily="18" charset="0"/>
              </a:rPr>
              <a:t> (цькування</a:t>
            </a:r>
            <a:r>
              <a:rPr lang="uk-UA" dirty="0" smtClean="0">
                <a:solidFill>
                  <a:srgbClr val="0046D2"/>
                </a:solidFill>
                <a:latin typeface="Times New Roman" pitchFamily="18" charset="0"/>
                <a:cs typeface="Times New Roman" pitchFamily="18" charset="0"/>
              </a:rPr>
              <a:t>);</a:t>
            </a:r>
            <a:endParaRPr lang="uk-UA" dirty="0">
              <a:solidFill>
                <a:srgbClr val="0046D2"/>
              </a:solidFill>
              <a:latin typeface="Times New Roman" pitchFamily="18" charset="0"/>
              <a:cs typeface="Times New Roman" pitchFamily="18" charset="0"/>
            </a:endParaRPr>
          </a:p>
          <a:p>
            <a:pPr algn="just"/>
            <a:endParaRPr lang="uk-UA" dirty="0" smtClean="0">
              <a:solidFill>
                <a:srgbClr val="0046D2"/>
              </a:solidFill>
              <a:latin typeface="Times New Roman" pitchFamily="18" charset="0"/>
              <a:cs typeface="Times New Roman" pitchFamily="18" charset="0"/>
            </a:endParaRPr>
          </a:p>
          <a:p>
            <a:pPr algn="just"/>
            <a:r>
              <a:rPr lang="uk-UA" dirty="0" smtClean="0">
                <a:solidFill>
                  <a:srgbClr val="0046D2"/>
                </a:solidFill>
                <a:latin typeface="Times New Roman" pitchFamily="18" charset="0"/>
                <a:cs typeface="Times New Roman" pitchFamily="18" charset="0"/>
              </a:rPr>
              <a:t>подавати </a:t>
            </a:r>
            <a:r>
              <a:rPr lang="uk-UA" dirty="0">
                <a:solidFill>
                  <a:srgbClr val="0046D2"/>
                </a:solidFill>
                <a:latin typeface="Times New Roman" pitchFamily="18" charset="0"/>
                <a:cs typeface="Times New Roman" pitchFamily="18" charset="0"/>
              </a:rPr>
              <a:t>керівництву або засновнику закладу освіти заяву про випадки </a:t>
            </a:r>
            <a:r>
              <a:rPr lang="uk-UA" dirty="0" err="1">
                <a:solidFill>
                  <a:srgbClr val="0046D2"/>
                </a:solidFill>
                <a:latin typeface="Times New Roman" pitchFamily="18" charset="0"/>
                <a:cs typeface="Times New Roman" pitchFamily="18" charset="0"/>
              </a:rPr>
              <a:t>булінгу</a:t>
            </a:r>
            <a:r>
              <a:rPr lang="uk-UA" dirty="0">
                <a:solidFill>
                  <a:srgbClr val="0046D2"/>
                </a:solidFill>
                <a:latin typeface="Times New Roman" pitchFamily="18" charset="0"/>
                <a:cs typeface="Times New Roman" pitchFamily="18" charset="0"/>
              </a:rPr>
              <a:t> (цькування) стосовно дитини або будь-якого іншого учасника освітнього процесу;</a:t>
            </a:r>
          </a:p>
          <a:p>
            <a:pPr algn="just"/>
            <a:endParaRPr lang="uk-UA" dirty="0" smtClean="0">
              <a:solidFill>
                <a:srgbClr val="0046D2"/>
              </a:solidFill>
              <a:latin typeface="Times New Roman" pitchFamily="18" charset="0"/>
              <a:cs typeface="Times New Roman" pitchFamily="18" charset="0"/>
            </a:endParaRPr>
          </a:p>
          <a:p>
            <a:pPr algn="just"/>
            <a:r>
              <a:rPr lang="uk-UA" dirty="0" smtClean="0">
                <a:solidFill>
                  <a:srgbClr val="0046D2"/>
                </a:solidFill>
                <a:latin typeface="Times New Roman" pitchFamily="18" charset="0"/>
                <a:cs typeface="Times New Roman" pitchFamily="18" charset="0"/>
              </a:rPr>
              <a:t>вимагати </a:t>
            </a:r>
            <a:r>
              <a:rPr lang="uk-UA" dirty="0">
                <a:solidFill>
                  <a:srgbClr val="0046D2"/>
                </a:solidFill>
                <a:latin typeface="Times New Roman" pitchFamily="18" charset="0"/>
                <a:cs typeface="Times New Roman" pitchFamily="18" charset="0"/>
              </a:rPr>
              <a:t>повного та неупередженого розслідування випадків </a:t>
            </a:r>
            <a:r>
              <a:rPr lang="uk-UA" dirty="0" err="1">
                <a:solidFill>
                  <a:srgbClr val="0046D2"/>
                </a:solidFill>
                <a:latin typeface="Times New Roman" pitchFamily="18" charset="0"/>
                <a:cs typeface="Times New Roman" pitchFamily="18" charset="0"/>
              </a:rPr>
              <a:t>булінгу</a:t>
            </a:r>
            <a:r>
              <a:rPr lang="uk-UA" dirty="0">
                <a:solidFill>
                  <a:srgbClr val="0046D2"/>
                </a:solidFill>
                <a:latin typeface="Times New Roman" pitchFamily="18" charset="0"/>
                <a:cs typeface="Times New Roman" pitchFamily="18" charset="0"/>
              </a:rPr>
              <a:t> (цькування) стосовно дитини або будь-якого іншого учасника освітнього </a:t>
            </a:r>
            <a:r>
              <a:rPr lang="uk-UA" dirty="0" smtClean="0">
                <a:solidFill>
                  <a:srgbClr val="0046D2"/>
                </a:solidFill>
                <a:latin typeface="Times New Roman" pitchFamily="18" charset="0"/>
                <a:cs typeface="Times New Roman" pitchFamily="18" charset="0"/>
              </a:rPr>
              <a:t>процесу.</a:t>
            </a:r>
          </a:p>
          <a:p>
            <a:pPr algn="just"/>
            <a:r>
              <a:rPr lang="uk-UA" b="1" dirty="0">
                <a:solidFill>
                  <a:srgbClr val="0046D2"/>
                </a:solidFill>
                <a:latin typeface="Times New Roman" pitchFamily="18" charset="0"/>
                <a:cs typeface="Times New Roman" pitchFamily="18" charset="0"/>
              </a:rPr>
              <a:t>	</a:t>
            </a:r>
            <a:r>
              <a:rPr lang="uk-UA" b="1" dirty="0" smtClean="0">
                <a:solidFill>
                  <a:srgbClr val="0046D2"/>
                </a:solidFill>
                <a:latin typeface="Times New Roman" pitchFamily="18" charset="0"/>
                <a:cs typeface="Times New Roman" pitchFamily="18" charset="0"/>
              </a:rPr>
              <a:t>			</a:t>
            </a:r>
            <a:r>
              <a:rPr lang="uk-UA" b="1" dirty="0" smtClean="0">
                <a:solidFill>
                  <a:srgbClr val="FF0000"/>
                </a:solidFill>
                <a:latin typeface="Times New Roman" pitchFamily="18" charset="0"/>
                <a:cs typeface="Times New Roman" pitchFamily="18" charset="0"/>
              </a:rPr>
              <a:t>         зобов’язані</a:t>
            </a:r>
            <a:r>
              <a:rPr lang="uk-UA" b="1" dirty="0">
                <a:solidFill>
                  <a:srgbClr val="FF0000"/>
                </a:solidFill>
                <a:latin typeface="Times New Roman" pitchFamily="18" charset="0"/>
                <a:cs typeface="Times New Roman" pitchFamily="18" charset="0"/>
              </a:rPr>
              <a:t>:</a:t>
            </a:r>
          </a:p>
          <a:p>
            <a:pPr algn="just"/>
            <a:r>
              <a:rPr lang="uk-UA" dirty="0">
                <a:solidFill>
                  <a:srgbClr val="0046D2"/>
                </a:solidFill>
                <a:latin typeface="Times New Roman" pitchFamily="18" charset="0"/>
                <a:cs typeface="Times New Roman" pitchFamily="18" charset="0"/>
              </a:rPr>
              <a:t>сприяти керівництву закладу освіти у проведенні розслідування щодо випадків </a:t>
            </a:r>
            <a:r>
              <a:rPr lang="uk-UA" dirty="0" err="1">
                <a:solidFill>
                  <a:srgbClr val="0046D2"/>
                </a:solidFill>
                <a:latin typeface="Times New Roman" pitchFamily="18" charset="0"/>
                <a:cs typeface="Times New Roman" pitchFamily="18" charset="0"/>
              </a:rPr>
              <a:t>булінгу</a:t>
            </a:r>
            <a:r>
              <a:rPr lang="uk-UA" dirty="0">
                <a:solidFill>
                  <a:srgbClr val="0046D2"/>
                </a:solidFill>
                <a:latin typeface="Times New Roman" pitchFamily="18" charset="0"/>
                <a:cs typeface="Times New Roman" pitchFamily="18" charset="0"/>
              </a:rPr>
              <a:t> (цькування);</a:t>
            </a:r>
          </a:p>
          <a:p>
            <a:pPr algn="just"/>
            <a:endParaRPr lang="uk-UA" dirty="0" smtClean="0">
              <a:solidFill>
                <a:srgbClr val="0046D2"/>
              </a:solidFill>
              <a:latin typeface="Times New Roman" pitchFamily="18" charset="0"/>
              <a:cs typeface="Times New Roman" pitchFamily="18" charset="0"/>
            </a:endParaRPr>
          </a:p>
          <a:p>
            <a:pPr algn="just"/>
            <a:endParaRPr lang="uk-UA" dirty="0" smtClean="0">
              <a:solidFill>
                <a:srgbClr val="0046D2"/>
              </a:solidFill>
              <a:latin typeface="Times New Roman" pitchFamily="18" charset="0"/>
              <a:cs typeface="Times New Roman" pitchFamily="18" charset="0"/>
            </a:endParaRPr>
          </a:p>
          <a:p>
            <a:pPr algn="just"/>
            <a:r>
              <a:rPr lang="uk-UA" dirty="0" smtClean="0">
                <a:solidFill>
                  <a:srgbClr val="0046D2"/>
                </a:solidFill>
                <a:latin typeface="Times New Roman" pitchFamily="18" charset="0"/>
                <a:cs typeface="Times New Roman" pitchFamily="18" charset="0"/>
              </a:rPr>
              <a:t>виконувати </a:t>
            </a:r>
            <a:r>
              <a:rPr lang="uk-UA" dirty="0">
                <a:solidFill>
                  <a:srgbClr val="0046D2"/>
                </a:solidFill>
                <a:latin typeface="Times New Roman" pitchFamily="18" charset="0"/>
                <a:cs typeface="Times New Roman" pitchFamily="18" charset="0"/>
              </a:rPr>
              <a:t>рішення та рекомендації комісії з </a:t>
            </a:r>
            <a:r>
              <a:rPr lang="uk-UA" dirty="0" smtClean="0">
                <a:solidFill>
                  <a:srgbClr val="0046D2"/>
                </a:solidFill>
                <a:latin typeface="Times New Roman" pitchFamily="18" charset="0"/>
                <a:cs typeface="Times New Roman" pitchFamily="18" charset="0"/>
              </a:rPr>
              <a:t>розгляду </a:t>
            </a:r>
            <a:r>
              <a:rPr lang="uk-UA" dirty="0">
                <a:solidFill>
                  <a:srgbClr val="0046D2"/>
                </a:solidFill>
                <a:latin typeface="Times New Roman" pitchFamily="18" charset="0"/>
                <a:cs typeface="Times New Roman" pitchFamily="18" charset="0"/>
              </a:rPr>
              <a:t>випадків </a:t>
            </a:r>
            <a:r>
              <a:rPr lang="uk-UA" dirty="0" err="1">
                <a:solidFill>
                  <a:srgbClr val="0046D2"/>
                </a:solidFill>
                <a:latin typeface="Times New Roman" pitchFamily="18" charset="0"/>
                <a:cs typeface="Times New Roman" pitchFamily="18" charset="0"/>
              </a:rPr>
              <a:t>булінгу</a:t>
            </a:r>
            <a:r>
              <a:rPr lang="uk-UA" dirty="0">
                <a:solidFill>
                  <a:srgbClr val="0046D2"/>
                </a:solidFill>
                <a:latin typeface="Times New Roman" pitchFamily="18" charset="0"/>
                <a:cs typeface="Times New Roman" pitchFamily="18" charset="0"/>
              </a:rPr>
              <a:t> (цькування) в закладі </a:t>
            </a:r>
            <a:r>
              <a:rPr lang="uk-UA" dirty="0" smtClean="0">
                <a:solidFill>
                  <a:srgbClr val="0046D2"/>
                </a:solidFill>
                <a:latin typeface="Times New Roman" pitchFamily="18" charset="0"/>
                <a:cs typeface="Times New Roman" pitchFamily="18" charset="0"/>
              </a:rPr>
              <a:t>освіти.</a:t>
            </a:r>
          </a:p>
          <a:p>
            <a:pPr marL="285750" indent="-285750" algn="just">
              <a:buFont typeface="Arial" panose="020B0604020202020204" pitchFamily="34" charset="0"/>
              <a:buChar char="•"/>
            </a:pPr>
            <a:endParaRPr lang="uk-UA" sz="1600" dirty="0"/>
          </a:p>
          <a:p>
            <a:pPr marL="285750" indent="-285750" algn="just">
              <a:buFont typeface="Arial" panose="020B0604020202020204" pitchFamily="34" charset="0"/>
              <a:buChar char="•"/>
            </a:pPr>
            <a:endParaRPr lang="uk-UA" sz="1600" dirty="0" smtClean="0"/>
          </a:p>
          <a:p>
            <a:pPr marL="285750" indent="-285750" algn="just">
              <a:buFont typeface="Arial" panose="020B0604020202020204" pitchFamily="34" charset="0"/>
              <a:buChar char="•"/>
            </a:pPr>
            <a:endParaRPr lang="en-US" sz="1600" dirty="0"/>
          </a:p>
        </p:txBody>
      </p:sp>
      <p:grpSp>
        <p:nvGrpSpPr>
          <p:cNvPr id="15" name="Group 26"/>
          <p:cNvGrpSpPr/>
          <p:nvPr/>
        </p:nvGrpSpPr>
        <p:grpSpPr>
          <a:xfrm>
            <a:off x="-266671" y="-214424"/>
            <a:ext cx="1472863" cy="1450606"/>
            <a:chOff x="0" y="0"/>
            <a:chExt cx="6350000" cy="6350000"/>
          </a:xfrm>
          <a:solidFill>
            <a:srgbClr val="FA8C00"/>
          </a:solidFill>
        </p:grpSpPr>
        <p:sp>
          <p:nvSpPr>
            <p:cNvPr id="21"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2" name="Group 3"/>
          <p:cNvGrpSpPr/>
          <p:nvPr/>
        </p:nvGrpSpPr>
        <p:grpSpPr>
          <a:xfrm>
            <a:off x="0" y="155483"/>
            <a:ext cx="1111042" cy="1052247"/>
            <a:chOff x="0" y="0"/>
            <a:chExt cx="6350000" cy="6350000"/>
          </a:xfrm>
          <a:solidFill>
            <a:srgbClr val="202EE2"/>
          </a:solidFill>
        </p:grpSpPr>
        <p:sp>
          <p:nvSpPr>
            <p:cNvPr id="25"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6" name="Group 26"/>
          <p:cNvGrpSpPr/>
          <p:nvPr/>
        </p:nvGrpSpPr>
        <p:grpSpPr>
          <a:xfrm>
            <a:off x="11074423" y="-214424"/>
            <a:ext cx="1472863" cy="1450606"/>
            <a:chOff x="0" y="0"/>
            <a:chExt cx="6350000" cy="6350000"/>
          </a:xfrm>
          <a:solidFill>
            <a:srgbClr val="FA8C00"/>
          </a:solidFill>
        </p:grpSpPr>
        <p:sp>
          <p:nvSpPr>
            <p:cNvPr id="27"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8" name="Group 3"/>
          <p:cNvGrpSpPr/>
          <p:nvPr/>
        </p:nvGrpSpPr>
        <p:grpSpPr>
          <a:xfrm>
            <a:off x="11194137" y="177019"/>
            <a:ext cx="1111042" cy="1052247"/>
            <a:chOff x="0" y="0"/>
            <a:chExt cx="6350000" cy="6350000"/>
          </a:xfrm>
          <a:solidFill>
            <a:srgbClr val="202EE2"/>
          </a:solidFill>
        </p:grpSpPr>
        <p:sp>
          <p:nvSpPr>
            <p:cNvPr id="29" name="Freeform 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sp>
        <p:nvSpPr>
          <p:cNvPr id="23" name="Прямокутник 10"/>
          <p:cNvSpPr/>
          <p:nvPr/>
        </p:nvSpPr>
        <p:spPr>
          <a:xfrm>
            <a:off x="1433202" y="219941"/>
            <a:ext cx="9452953" cy="923330"/>
          </a:xfrm>
          <a:prstGeom prst="rect">
            <a:avLst/>
          </a:prstGeom>
        </p:spPr>
        <p:txBody>
          <a:bodyPr wrap="square">
            <a:spAutoFit/>
          </a:bodyPr>
          <a:lstStyle/>
          <a:p>
            <a:pPr algn="ctr"/>
            <a:r>
              <a:rPr lang="uk-UA" b="1" dirty="0">
                <a:latin typeface="Times New Roman" pitchFamily="18" charset="0"/>
                <a:cs typeface="Times New Roman" pitchFamily="18" charset="0"/>
              </a:rPr>
              <a:t>БЕЗПЕЧНЕ ОСВІТНЄ СЕРЕДОВИЩЕ</a:t>
            </a:r>
          </a:p>
          <a:p>
            <a:pPr algn="ctr"/>
            <a:r>
              <a:rPr lang="uk-UA" b="1" dirty="0" smtClean="0">
                <a:solidFill>
                  <a:srgbClr val="0046D2"/>
                </a:solidFill>
                <a:latin typeface="Times New Roman" pitchFamily="18" charset="0"/>
                <a:cs typeface="Times New Roman" pitchFamily="18" charset="0"/>
              </a:rPr>
              <a:t>ПРАВА </a:t>
            </a:r>
            <a:r>
              <a:rPr lang="uk-UA" b="1" dirty="0" smtClean="0">
                <a:solidFill>
                  <a:srgbClr val="0046D2"/>
                </a:solidFill>
                <a:latin typeface="Times New Roman" pitchFamily="18" charset="0"/>
                <a:cs typeface="Times New Roman" pitchFamily="18" charset="0"/>
              </a:rPr>
              <a:t>Й </a:t>
            </a:r>
            <a:r>
              <a:rPr lang="uk-UA" b="1" dirty="0" smtClean="0">
                <a:solidFill>
                  <a:srgbClr val="0046D2"/>
                </a:solidFill>
                <a:latin typeface="Times New Roman" pitchFamily="18" charset="0"/>
                <a:cs typeface="Times New Roman" pitchFamily="18" charset="0"/>
              </a:rPr>
              <a:t>ОБОВ’ЯЗКИ ДІТЕЙ ТА БАТЬКІВ ЩОДО ПОПЕРЕДЖЕННЯ </a:t>
            </a:r>
            <a:r>
              <a:rPr lang="uk-UA" b="1" dirty="0">
                <a:solidFill>
                  <a:srgbClr val="0046D2"/>
                </a:solidFill>
                <a:latin typeface="Times New Roman" pitchFamily="18" charset="0"/>
                <a:cs typeface="Times New Roman" pitchFamily="18" charset="0"/>
              </a:rPr>
              <a:t>БУДЬ-ЯКИХ ПРОЯВІВ НАСИЛЬСТВА</a:t>
            </a:r>
          </a:p>
        </p:txBody>
      </p:sp>
      <p:sp>
        <p:nvSpPr>
          <p:cNvPr id="3" name="TextBox 2"/>
          <p:cNvSpPr txBox="1"/>
          <p:nvPr/>
        </p:nvSpPr>
        <p:spPr>
          <a:xfrm>
            <a:off x="4344370" y="6146571"/>
            <a:ext cx="2832057" cy="800219"/>
          </a:xfrm>
          <a:prstGeom prst="rect">
            <a:avLst/>
          </a:prstGeom>
          <a:noFill/>
        </p:spPr>
        <p:txBody>
          <a:bodyPr wrap="none" rtlCol="0">
            <a:spAutoFit/>
          </a:bodyPr>
          <a:lstStyle/>
          <a:p>
            <a:pPr algn="ctr"/>
            <a:r>
              <a:rPr lang="ru-RU" sz="1400" i="1" dirty="0" err="1" smtClean="0">
                <a:solidFill>
                  <a:srgbClr val="0046D2"/>
                </a:solidFill>
                <a:latin typeface="Times New Roman" pitchFamily="18" charset="0"/>
                <a:cs typeface="Times New Roman" pitchFamily="18" charset="0"/>
              </a:rPr>
              <a:t>Статті</a:t>
            </a:r>
            <a:r>
              <a:rPr lang="ru-RU" sz="1400" i="1" dirty="0">
                <a:solidFill>
                  <a:srgbClr val="0046D2"/>
                </a:solidFill>
                <a:latin typeface="Times New Roman" pitchFamily="18" charset="0"/>
                <a:cs typeface="Times New Roman" pitchFamily="18" charset="0"/>
              </a:rPr>
              <a:t> </a:t>
            </a:r>
            <a:r>
              <a:rPr lang="ru-RU" sz="1400" i="1" dirty="0" smtClean="0">
                <a:solidFill>
                  <a:srgbClr val="0046D2"/>
                </a:solidFill>
                <a:latin typeface="Times New Roman" pitchFamily="18" charset="0"/>
                <a:cs typeface="Times New Roman" pitchFamily="18" charset="0"/>
              </a:rPr>
              <a:t>55</a:t>
            </a:r>
            <a:r>
              <a:rPr lang="ru-RU" sz="1400" i="1" dirty="0">
                <a:solidFill>
                  <a:srgbClr val="0046D2"/>
                </a:solidFill>
                <a:latin typeface="Times New Roman" pitchFamily="18" charset="0"/>
                <a:cs typeface="Times New Roman" pitchFamily="18" charset="0"/>
              </a:rPr>
              <a:t> </a:t>
            </a:r>
            <a:r>
              <a:rPr lang="ru-RU" sz="1400" i="1" dirty="0" smtClean="0">
                <a:solidFill>
                  <a:srgbClr val="0046D2"/>
                </a:solidFill>
                <a:latin typeface="Times New Roman" pitchFamily="18" charset="0"/>
                <a:cs typeface="Times New Roman" pitchFamily="18" charset="0"/>
              </a:rPr>
              <a:t>Закону </a:t>
            </a:r>
            <a:r>
              <a:rPr lang="ru-RU" sz="1400" i="1" dirty="0" err="1" smtClean="0">
                <a:solidFill>
                  <a:srgbClr val="0046D2"/>
                </a:solidFill>
                <a:latin typeface="Times New Roman" pitchFamily="18" charset="0"/>
                <a:cs typeface="Times New Roman" pitchFamily="18" charset="0"/>
              </a:rPr>
              <a:t>України</a:t>
            </a:r>
            <a:endParaRPr lang="ru-RU" sz="1400" i="1" dirty="0" smtClean="0">
              <a:solidFill>
                <a:srgbClr val="0046D2"/>
              </a:solidFill>
              <a:latin typeface="Times New Roman" pitchFamily="18" charset="0"/>
              <a:cs typeface="Times New Roman" pitchFamily="18" charset="0"/>
            </a:endParaRPr>
          </a:p>
          <a:p>
            <a:pPr algn="ctr"/>
            <a:r>
              <a:rPr lang="ru-RU" sz="1400" i="1" dirty="0" smtClean="0">
                <a:solidFill>
                  <a:srgbClr val="0046D2"/>
                </a:solidFill>
                <a:latin typeface="Times New Roman" pitchFamily="18" charset="0"/>
                <a:cs typeface="Times New Roman" pitchFamily="18" charset="0"/>
              </a:rPr>
              <a:t> «</a:t>
            </a:r>
            <a:r>
              <a:rPr lang="ru-RU" sz="1400" i="1" dirty="0">
                <a:solidFill>
                  <a:srgbClr val="0046D2"/>
                </a:solidFill>
                <a:latin typeface="Times New Roman" pitchFamily="18" charset="0"/>
                <a:cs typeface="Times New Roman" pitchFamily="18" charset="0"/>
              </a:rPr>
              <a:t>Про </a:t>
            </a:r>
            <a:r>
              <a:rPr lang="ru-RU" sz="1400" i="1" dirty="0" err="1">
                <a:solidFill>
                  <a:srgbClr val="0046D2"/>
                </a:solidFill>
                <a:latin typeface="Times New Roman" pitchFamily="18" charset="0"/>
                <a:cs typeface="Times New Roman" pitchFamily="18" charset="0"/>
              </a:rPr>
              <a:t>освіту</a:t>
            </a:r>
            <a:r>
              <a:rPr lang="ru-RU" sz="1400" i="1" dirty="0">
                <a:solidFill>
                  <a:srgbClr val="0046D2"/>
                </a:solidFill>
                <a:latin typeface="Times New Roman" pitchFamily="18" charset="0"/>
                <a:cs typeface="Times New Roman" pitchFamily="18" charset="0"/>
              </a:rPr>
              <a:t>»</a:t>
            </a:r>
          </a:p>
          <a:p>
            <a:endParaRPr lang="ru-RU" dirty="0"/>
          </a:p>
        </p:txBody>
      </p:sp>
      <p:sp>
        <p:nvSpPr>
          <p:cNvPr id="30" name="Прямоугольник 29"/>
          <p:cNvSpPr/>
          <p:nvPr/>
        </p:nvSpPr>
        <p:spPr>
          <a:xfrm>
            <a:off x="4986948" y="1143271"/>
            <a:ext cx="2288703" cy="400110"/>
          </a:xfrm>
          <a:prstGeom prst="rect">
            <a:avLst/>
          </a:prstGeom>
        </p:spPr>
        <p:txBody>
          <a:bodyPr wrap="none">
            <a:spAutoFit/>
          </a:bodyPr>
          <a:lstStyle/>
          <a:p>
            <a:pPr algn="ctr"/>
            <a:r>
              <a:rPr lang="ru-RU" sz="2000" b="1" dirty="0" err="1">
                <a:solidFill>
                  <a:srgbClr val="FF6600"/>
                </a:solidFill>
                <a:latin typeface="Times New Roman" pitchFamily="18" charset="0"/>
                <a:cs typeface="Times New Roman" pitchFamily="18" charset="0"/>
              </a:rPr>
              <a:t>Варто</a:t>
            </a:r>
            <a:r>
              <a:rPr lang="ru-RU" sz="2000" b="1" dirty="0">
                <a:solidFill>
                  <a:srgbClr val="FF6600"/>
                </a:solidFill>
                <a:latin typeface="Times New Roman" pitchFamily="18" charset="0"/>
                <a:cs typeface="Times New Roman" pitchFamily="18" charset="0"/>
              </a:rPr>
              <a:t> </a:t>
            </a:r>
            <a:r>
              <a:rPr lang="ru-RU" sz="2000" b="1" dirty="0" err="1">
                <a:solidFill>
                  <a:srgbClr val="FF6600"/>
                </a:solidFill>
                <a:latin typeface="Times New Roman" pitchFamily="18" charset="0"/>
                <a:cs typeface="Times New Roman" pitchFamily="18" charset="0"/>
              </a:rPr>
              <a:t>пам’ятати</a:t>
            </a:r>
            <a:r>
              <a:rPr lang="ru-RU" sz="2000" b="1" dirty="0">
                <a:solidFill>
                  <a:srgbClr val="FF6600"/>
                </a:solidFill>
                <a:latin typeface="Times New Roman" pitchFamily="18" charset="0"/>
                <a:cs typeface="Times New Roman" pitchFamily="18" charset="0"/>
              </a:rPr>
              <a:t>: </a:t>
            </a:r>
          </a:p>
        </p:txBody>
      </p:sp>
      <p:sp>
        <p:nvSpPr>
          <p:cNvPr id="4" name="TextBox 3"/>
          <p:cNvSpPr txBox="1"/>
          <p:nvPr/>
        </p:nvSpPr>
        <p:spPr>
          <a:xfrm>
            <a:off x="5529594" y="1503180"/>
            <a:ext cx="1132811" cy="369332"/>
          </a:xfrm>
          <a:prstGeom prst="rect">
            <a:avLst/>
          </a:prstGeom>
          <a:noFill/>
        </p:spPr>
        <p:txBody>
          <a:bodyPr wrap="none" rtlCol="0">
            <a:spAutoFit/>
          </a:bodyPr>
          <a:lstStyle/>
          <a:p>
            <a:r>
              <a:rPr lang="uk-UA" b="1" dirty="0" smtClean="0">
                <a:solidFill>
                  <a:srgbClr val="FF0000"/>
                </a:solidFill>
                <a:latin typeface="Times New Roman" pitchFamily="18" charset="0"/>
                <a:cs typeface="Times New Roman" pitchFamily="18" charset="0"/>
              </a:rPr>
              <a:t>БАТЬКИ</a:t>
            </a:r>
            <a:endParaRPr lang="ru-RU" b="1" dirty="0">
              <a:solidFill>
                <a:srgbClr val="FF0000"/>
              </a:solidFill>
              <a:latin typeface="Times New Roman" pitchFamily="18" charset="0"/>
              <a:cs typeface="Times New Roman" pitchFamily="18" charset="0"/>
            </a:endParaRPr>
          </a:p>
        </p:txBody>
      </p:sp>
      <p:pic>
        <p:nvPicPr>
          <p:cNvPr id="3074" name="Picture 2" descr="C:\Users\Intel\Desktop\Без названия (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182" y="2052653"/>
            <a:ext cx="959380" cy="86994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Users\Intel\Desktop\Без названия (4).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049" y="3127561"/>
            <a:ext cx="1009465" cy="74371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Intel\Desktop\Без названия (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6243" y="4739789"/>
            <a:ext cx="928271" cy="571162"/>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Intel\Desktop\images (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7453" y="5396519"/>
            <a:ext cx="882837" cy="66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581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26114</TotalTime>
  <Words>602</Words>
  <Application>Microsoft Office PowerPoint</Application>
  <PresentationFormat>Произвольный</PresentationFormat>
  <Paragraphs>89</Paragraphs>
  <Slides>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5</vt:i4>
      </vt:variant>
    </vt:vector>
  </HeadingPairs>
  <TitlesOfParts>
    <vt:vector size="7" baseType="lpstr">
      <vt:lpstr>Тема Office</vt:lpstr>
      <vt:lpstr>1_Тема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Administrator</cp:lastModifiedBy>
  <cp:revision>1994</cp:revision>
  <cp:lastPrinted>2023-06-22T14:57:19Z</cp:lastPrinted>
  <dcterms:created xsi:type="dcterms:W3CDTF">2018-12-21T09:29:25Z</dcterms:created>
  <dcterms:modified xsi:type="dcterms:W3CDTF">2023-08-22T09:18:03Z</dcterms:modified>
</cp:coreProperties>
</file>