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  <p:sldMasterId id="2147483756" r:id="rId3"/>
  </p:sldMasterIdLst>
  <p:notesMasterIdLst>
    <p:notesMasterId r:id="rId8"/>
  </p:notesMasterIdLst>
  <p:sldIdLst>
    <p:sldId id="735" r:id="rId4"/>
    <p:sldId id="736" r:id="rId5"/>
    <p:sldId id="739" r:id="rId6"/>
    <p:sldId id="740" r:id="rId7"/>
  </p:sldIdLst>
  <p:sldSz cx="12192000" cy="6858000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C00"/>
    <a:srgbClr val="0000FF"/>
    <a:srgbClr val="0046D2"/>
    <a:srgbClr val="004A9C"/>
    <a:srgbClr val="005FC8"/>
    <a:srgbClr val="FF6600"/>
    <a:srgbClr val="E6E6E6"/>
    <a:srgbClr val="87F820"/>
    <a:srgbClr val="D9D9D9"/>
    <a:srgbClr val="A5A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0860" autoAdjust="0"/>
  </p:normalViewPr>
  <p:slideViewPr>
    <p:cSldViewPr snapToGrid="0">
      <p:cViewPr>
        <p:scale>
          <a:sx n="87" d="100"/>
          <a:sy n="87" d="100"/>
        </p:scale>
        <p:origin x="-1374" y="-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803517-5B2C-4D3C-B271-BBB3DF769B86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4E418F-7C9A-4FD8-97B0-E2BE55A1D25F}">
      <dgm:prSet phldrT="[Текст]" custT="1"/>
      <dgm:spPr>
        <a:solidFill>
          <a:srgbClr val="0000FF"/>
        </a:solidFill>
        <a:ln>
          <a:solidFill>
            <a:srgbClr val="FA8C00"/>
          </a:solidFill>
        </a:ln>
      </dgm:spPr>
      <dgm:t>
        <a:bodyPr/>
        <a:lstStyle/>
        <a:p>
          <a:r>
            <a:rPr lang="uk-UA" sz="1400" b="1" i="0" dirty="0" smtClean="0">
              <a:latin typeface="e-Ukraine Bold"/>
              <a:cs typeface="Times New Roman" panose="02020603050405020304" pitchFamily="18" charset="0"/>
            </a:rPr>
            <a:t>Цикл 1</a:t>
          </a:r>
          <a:endParaRPr lang="en-US" sz="1400" b="1" i="0" dirty="0" smtClean="0">
            <a:latin typeface="e-Ukraine Bold"/>
            <a:cs typeface="Times New Roman" panose="02020603050405020304" pitchFamily="18" charset="0"/>
          </a:endParaRPr>
        </a:p>
        <a:p>
          <a:r>
            <a:rPr lang="uk-UA" sz="1400" b="1" i="0" dirty="0" err="1" smtClean="0">
              <a:latin typeface="e-Ukraine Bold"/>
              <a:cs typeface="Times New Roman" panose="02020603050405020304" pitchFamily="18" charset="0"/>
            </a:rPr>
            <a:t>Проєктування</a:t>
          </a:r>
          <a:r>
            <a:rPr lang="uk-UA" sz="1400" b="1" i="0" dirty="0" smtClean="0">
              <a:latin typeface="e-Ukraine Bold"/>
              <a:cs typeface="Times New Roman" panose="02020603050405020304" pitchFamily="18" charset="0"/>
            </a:rPr>
            <a:t> освітньої програми</a:t>
          </a:r>
          <a:endParaRPr lang="ru-RU" sz="1400" b="1" i="0" dirty="0" smtClean="0">
            <a:latin typeface="e-Ukraine Bold"/>
          </a:endParaRPr>
        </a:p>
        <a:p>
          <a:endParaRPr lang="ru-RU" sz="1300" dirty="0"/>
        </a:p>
      </dgm:t>
    </dgm:pt>
    <dgm:pt modelId="{6AB561A8-6EAF-4F7E-BB35-033F676D120C}" type="parTrans" cxnId="{8BE94696-CBDE-4217-9445-BAAB02F663A1}">
      <dgm:prSet/>
      <dgm:spPr/>
      <dgm:t>
        <a:bodyPr/>
        <a:lstStyle/>
        <a:p>
          <a:endParaRPr lang="ru-RU"/>
        </a:p>
      </dgm:t>
    </dgm:pt>
    <dgm:pt modelId="{300164FF-18E7-48CF-B108-01EF146944C2}" type="sibTrans" cxnId="{8BE94696-CBDE-4217-9445-BAAB02F663A1}">
      <dgm:prSet/>
      <dgm:spPr/>
      <dgm:t>
        <a:bodyPr/>
        <a:lstStyle/>
        <a:p>
          <a:endParaRPr lang="ru-RU"/>
        </a:p>
      </dgm:t>
    </dgm:pt>
    <dgm:pt modelId="{B4D5BF51-F0C5-405E-BCFB-D0341738793A}">
      <dgm:prSet phldrT="[Текст]" custT="1"/>
      <dgm:spPr>
        <a:solidFill>
          <a:srgbClr val="0000FF"/>
        </a:solidFill>
        <a:ln>
          <a:solidFill>
            <a:srgbClr val="FA8C00"/>
          </a:solidFill>
        </a:ln>
      </dgm:spPr>
      <dgm:t>
        <a:bodyPr/>
        <a:lstStyle/>
        <a:p>
          <a:r>
            <a:rPr lang="uk-UA" sz="1400" b="1" i="0" dirty="0" smtClean="0">
              <a:latin typeface="e-Ukraine Bold"/>
              <a:cs typeface="Times New Roman" pitchFamily="18" charset="0"/>
            </a:rPr>
            <a:t>Цикл 2</a:t>
          </a:r>
        </a:p>
        <a:p>
          <a:r>
            <a:rPr lang="uk-UA" sz="1400" b="1" i="0" dirty="0" smtClean="0">
              <a:latin typeface="e-Ukraine Bold"/>
              <a:cs typeface="Times New Roman" pitchFamily="18" charset="0"/>
            </a:rPr>
            <a:t>Розроблення освітньої програми</a:t>
          </a:r>
          <a:endParaRPr lang="ru-RU" sz="1400" b="1" i="0" dirty="0" smtClean="0">
            <a:latin typeface="e-Ukraine Bold"/>
          </a:endParaRPr>
        </a:p>
        <a:p>
          <a:endParaRPr lang="ru-RU" sz="1400" b="1" i="1" dirty="0"/>
        </a:p>
      </dgm:t>
    </dgm:pt>
    <dgm:pt modelId="{0DC81EFC-B9D7-44C4-99FB-4BFD48DE89BB}" type="parTrans" cxnId="{CCF3846C-26C1-46B7-9B3C-70285DA32E26}">
      <dgm:prSet/>
      <dgm:spPr/>
      <dgm:t>
        <a:bodyPr/>
        <a:lstStyle/>
        <a:p>
          <a:endParaRPr lang="ru-RU"/>
        </a:p>
      </dgm:t>
    </dgm:pt>
    <dgm:pt modelId="{E71834A0-94B0-480C-92F9-A509673ED44D}" type="sibTrans" cxnId="{CCF3846C-26C1-46B7-9B3C-70285DA32E26}">
      <dgm:prSet/>
      <dgm:spPr/>
      <dgm:t>
        <a:bodyPr/>
        <a:lstStyle/>
        <a:p>
          <a:endParaRPr lang="ru-RU"/>
        </a:p>
      </dgm:t>
    </dgm:pt>
    <dgm:pt modelId="{85A72BCF-41CA-4277-B27D-9D073536A9E9}">
      <dgm:prSet phldrT="[Текст]"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algn="ctr"/>
          <a:r>
            <a:rPr lang="ru-RU" sz="1200" b="1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200" b="1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8. </a:t>
          </a:r>
          <a:endParaRPr lang="ru-RU" sz="1200" dirty="0">
            <a:latin typeface="e-Ukraine Bold"/>
          </a:endParaRPr>
        </a:p>
      </dgm:t>
    </dgm:pt>
    <dgm:pt modelId="{9B46ED5E-94A8-48A0-8B6A-A77422FBB03B}" type="parTrans" cxnId="{636C4A49-180D-4AF2-BF21-129B983F7A44}">
      <dgm:prSet/>
      <dgm:spPr/>
      <dgm:t>
        <a:bodyPr/>
        <a:lstStyle/>
        <a:p>
          <a:endParaRPr lang="ru-RU"/>
        </a:p>
      </dgm:t>
    </dgm:pt>
    <dgm:pt modelId="{83823D0A-07DC-4B90-A007-C42482BFBC95}" type="sibTrans" cxnId="{636C4A49-180D-4AF2-BF21-129B983F7A44}">
      <dgm:prSet/>
      <dgm:spPr/>
      <dgm:t>
        <a:bodyPr/>
        <a:lstStyle/>
        <a:p>
          <a:endParaRPr lang="ru-RU"/>
        </a:p>
      </dgm:t>
    </dgm:pt>
    <dgm:pt modelId="{86BB54BE-BBAA-402D-84E3-3C738C46D0E4}">
      <dgm:prSet phldrT="[Текст]" custT="1"/>
      <dgm:spPr>
        <a:solidFill>
          <a:srgbClr val="0000FF"/>
        </a:solidFill>
        <a:ln>
          <a:solidFill>
            <a:srgbClr val="FA8C00"/>
          </a:solidFill>
        </a:ln>
      </dgm:spPr>
      <dgm:t>
        <a:bodyPr/>
        <a:lstStyle/>
        <a:p>
          <a:endParaRPr lang="en-US" sz="1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uk-UA" sz="1400" b="1" i="0" dirty="0" smtClean="0">
              <a:latin typeface="e-Ukraine Bold"/>
              <a:cs typeface="Times New Roman" pitchFamily="18" charset="0"/>
            </a:rPr>
            <a:t>Цикл 4</a:t>
          </a:r>
        </a:p>
        <a:p>
          <a:r>
            <a:rPr lang="uk-UA" sz="1400" b="1" i="0" dirty="0" smtClean="0">
              <a:latin typeface="e-Ukraine Bold"/>
              <a:cs typeface="Times New Roman" pitchFamily="18" charset="0"/>
            </a:rPr>
            <a:t>Експертиза освітньої  програми</a:t>
          </a:r>
          <a:endParaRPr lang="ru-RU" sz="1400" b="1" i="0" dirty="0" smtClean="0">
            <a:latin typeface="e-Ukraine Bold"/>
          </a:endParaRPr>
        </a:p>
        <a:p>
          <a:endParaRPr lang="ru-RU" sz="1400" b="1" i="1" dirty="0"/>
        </a:p>
      </dgm:t>
    </dgm:pt>
    <dgm:pt modelId="{61A4593C-8610-48EC-A68D-8F1782EEECA9}" type="parTrans" cxnId="{262FEFE1-0217-4C08-832B-D64DA01CAB6B}">
      <dgm:prSet/>
      <dgm:spPr/>
      <dgm:t>
        <a:bodyPr/>
        <a:lstStyle/>
        <a:p>
          <a:endParaRPr lang="ru-RU"/>
        </a:p>
      </dgm:t>
    </dgm:pt>
    <dgm:pt modelId="{10D24990-6515-406D-A49A-8E787F77DA33}" type="sibTrans" cxnId="{262FEFE1-0217-4C08-832B-D64DA01CAB6B}">
      <dgm:prSet/>
      <dgm:spPr/>
      <dgm:t>
        <a:bodyPr/>
        <a:lstStyle/>
        <a:p>
          <a:endParaRPr lang="ru-RU"/>
        </a:p>
      </dgm:t>
    </dgm:pt>
    <dgm:pt modelId="{D651C026-4656-4028-859C-981DC213A7B9}">
      <dgm:prSet phldrT="[Текст]" custT="1"/>
      <dgm:spPr>
        <a:solidFill>
          <a:srgbClr val="0000FF"/>
        </a:solidFill>
        <a:ln>
          <a:solidFill>
            <a:srgbClr val="FA8C00"/>
          </a:solidFill>
        </a:ln>
      </dgm:spPr>
      <dgm:t>
        <a:bodyPr/>
        <a:lstStyle/>
        <a:p>
          <a:endParaRPr lang="uk-UA" sz="1400" b="1" i="0" dirty="0" smtClean="0">
            <a:latin typeface="e-Ukraine Bold"/>
            <a:cs typeface="Times New Roman" panose="02020603050405020304" pitchFamily="18" charset="0"/>
          </a:endParaRPr>
        </a:p>
        <a:p>
          <a:r>
            <a:rPr lang="uk-UA" sz="1400" b="1" i="0" dirty="0" smtClean="0">
              <a:latin typeface="e-Ukraine Bold"/>
              <a:cs typeface="Times New Roman" panose="02020603050405020304" pitchFamily="18" charset="0"/>
            </a:rPr>
            <a:t>Цикл 3</a:t>
          </a:r>
        </a:p>
        <a:p>
          <a:r>
            <a:rPr lang="uk-UA" sz="1400" b="1" i="0" dirty="0" smtClean="0">
              <a:latin typeface="e-Ukraine Bold"/>
              <a:cs typeface="Times New Roman" panose="02020603050405020304" pitchFamily="18" charset="0"/>
            </a:rPr>
            <a:t>Підготовка до експертизи освітньої програм</a:t>
          </a:r>
          <a:r>
            <a:rPr lang="uk-UA" sz="1300" b="1" i="0" dirty="0" smtClean="0">
              <a:latin typeface="e-Ukraine Bold"/>
              <a:cs typeface="Times New Roman" pitchFamily="18" charset="0"/>
            </a:rPr>
            <a:t>и</a:t>
          </a:r>
          <a:endParaRPr lang="ru-RU" sz="1400" b="1" i="0" dirty="0"/>
        </a:p>
      </dgm:t>
    </dgm:pt>
    <dgm:pt modelId="{A46F657A-BBAF-4161-860F-826580074D21}" type="parTrans" cxnId="{E0144898-846D-4394-9736-122ED63D464F}">
      <dgm:prSet/>
      <dgm:spPr/>
      <dgm:t>
        <a:bodyPr/>
        <a:lstStyle/>
        <a:p>
          <a:endParaRPr lang="ru-RU"/>
        </a:p>
      </dgm:t>
    </dgm:pt>
    <dgm:pt modelId="{585211E1-272A-4A9F-A483-54353227FE87}" type="sibTrans" cxnId="{E0144898-846D-4394-9736-122ED63D464F}">
      <dgm:prSet/>
      <dgm:spPr/>
      <dgm:t>
        <a:bodyPr/>
        <a:lstStyle/>
        <a:p>
          <a:endParaRPr lang="ru-RU"/>
        </a:p>
      </dgm:t>
    </dgm:pt>
    <dgm:pt modelId="{3A39B052-BB75-4D30-9574-AD37CA400065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algn="ctr"/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Проведення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внутрішнього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	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оцінювання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 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якості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освітньої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	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згідно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з  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програмою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uk-UA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оцінювання</a:t>
          </a:r>
          <a:endParaRPr lang="ru-RU" sz="1200" b="1" dirty="0">
            <a:solidFill>
              <a:srgbClr val="FA8C00"/>
            </a:solidFill>
            <a:latin typeface="e-Ukraine Bold"/>
          </a:endParaRPr>
        </a:p>
      </dgm:t>
    </dgm:pt>
    <dgm:pt modelId="{6A41E577-44D1-4C55-99BE-669744DAF0CE}" type="parTrans" cxnId="{A62A2FCE-C357-4613-817B-7F8B60B6626E}">
      <dgm:prSet/>
      <dgm:spPr/>
      <dgm:t>
        <a:bodyPr/>
        <a:lstStyle/>
        <a:p>
          <a:endParaRPr lang="ru-RU"/>
        </a:p>
      </dgm:t>
    </dgm:pt>
    <dgm:pt modelId="{862945BF-A6C4-473C-99E2-F842508322AB}" type="sibTrans" cxnId="{A62A2FCE-C357-4613-817B-7F8B60B6626E}">
      <dgm:prSet/>
      <dgm:spPr/>
      <dgm:t>
        <a:bodyPr/>
        <a:lstStyle/>
        <a:p>
          <a:endParaRPr lang="ru-RU"/>
        </a:p>
      </dgm:t>
    </dgm:pt>
    <dgm:pt modelId="{060BCB8E-9BEA-449F-A23C-2D42DE4C9B90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algn="ctr"/>
          <a:r>
            <a:rPr lang="ru-RU" sz="1200" b="1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200" b="1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9. </a:t>
          </a:r>
          <a:endParaRPr lang="uk-UA" sz="1200" b="1" dirty="0">
            <a:solidFill>
              <a:srgbClr val="0046D2"/>
            </a:solidFill>
            <a:latin typeface="e-Ukraine Bold"/>
            <a:cs typeface="Times New Roman" pitchFamily="18" charset="0"/>
          </a:endParaRPr>
        </a:p>
      </dgm:t>
    </dgm:pt>
    <dgm:pt modelId="{AD35A664-D461-45D4-9684-7631A6A3E689}" type="parTrans" cxnId="{6C189D00-8D43-4E14-BA2D-D961C8404485}">
      <dgm:prSet/>
      <dgm:spPr/>
      <dgm:t>
        <a:bodyPr/>
        <a:lstStyle/>
        <a:p>
          <a:endParaRPr lang="ru-RU"/>
        </a:p>
      </dgm:t>
    </dgm:pt>
    <dgm:pt modelId="{4FAACEA6-0644-465D-A36F-D38372973B70}" type="sibTrans" cxnId="{6C189D00-8D43-4E14-BA2D-D961C8404485}">
      <dgm:prSet/>
      <dgm:spPr/>
      <dgm:t>
        <a:bodyPr/>
        <a:lstStyle/>
        <a:p>
          <a:endParaRPr lang="ru-RU"/>
        </a:p>
      </dgm:t>
    </dgm:pt>
    <dgm:pt modelId="{696C8EBE-6C6B-4C19-B531-18320E2904FA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algn="ctr"/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Подання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результатів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внутрішнього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</a:t>
          </a:r>
          <a:r>
            <a:rPr lang="uk-UA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нювання</a:t>
          </a:r>
          <a:r>
            <a:rPr lang="uk-UA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(кількісні і якісні дані) до Державної служби якості освіти України</a:t>
          </a:r>
          <a:endParaRPr lang="uk-UA" sz="1200" b="1" dirty="0">
            <a:solidFill>
              <a:srgbClr val="FA8C00"/>
            </a:solidFill>
            <a:latin typeface="e-Ukraine Bold"/>
            <a:cs typeface="Times New Roman" pitchFamily="18" charset="0"/>
          </a:endParaRPr>
        </a:p>
      </dgm:t>
    </dgm:pt>
    <dgm:pt modelId="{4A156277-E19C-4F21-A7B1-AE000BC2B6B0}" type="parTrans" cxnId="{31A29307-FC76-41DE-95C0-C442C3882D8B}">
      <dgm:prSet/>
      <dgm:spPr/>
      <dgm:t>
        <a:bodyPr/>
        <a:lstStyle/>
        <a:p>
          <a:endParaRPr lang="ru-RU"/>
        </a:p>
      </dgm:t>
    </dgm:pt>
    <dgm:pt modelId="{2B0001C6-670E-47E3-B3C3-950E445ED03A}" type="sibTrans" cxnId="{31A29307-FC76-41DE-95C0-C442C3882D8B}">
      <dgm:prSet/>
      <dgm:spPr/>
      <dgm:t>
        <a:bodyPr/>
        <a:lstStyle/>
        <a:p>
          <a:endParaRPr lang="ru-RU"/>
        </a:p>
      </dgm:t>
    </dgm:pt>
    <dgm:pt modelId="{33EB014B-E6B8-4ACE-A2CD-6D962CE34614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algn="ctr"/>
          <a:r>
            <a:rPr lang="ru-RU" sz="1200" b="1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200" b="1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10. </a:t>
          </a:r>
          <a:endParaRPr lang="uk-UA" sz="1200" b="1" dirty="0">
            <a:solidFill>
              <a:srgbClr val="0046D2"/>
            </a:solidFill>
            <a:latin typeface="e-Ukraine Bold"/>
            <a:cs typeface="Times New Roman" pitchFamily="18" charset="0"/>
          </a:endParaRPr>
        </a:p>
      </dgm:t>
    </dgm:pt>
    <dgm:pt modelId="{636EDD16-6709-46AF-82D3-3AB72003D143}" type="parTrans" cxnId="{F15814C4-5C16-4035-8A5E-F727C5F66676}">
      <dgm:prSet/>
      <dgm:spPr/>
      <dgm:t>
        <a:bodyPr/>
        <a:lstStyle/>
        <a:p>
          <a:endParaRPr lang="ru-RU"/>
        </a:p>
      </dgm:t>
    </dgm:pt>
    <dgm:pt modelId="{14FAD54A-0B18-42B3-9D24-D0928337E2A3}" type="sibTrans" cxnId="{F15814C4-5C16-4035-8A5E-F727C5F66676}">
      <dgm:prSet/>
      <dgm:spPr/>
      <dgm:t>
        <a:bodyPr/>
        <a:lstStyle/>
        <a:p>
          <a:endParaRPr lang="ru-RU"/>
        </a:p>
      </dgm:t>
    </dgm:pt>
    <dgm:pt modelId="{988884D4-D7C6-450F-80ED-FC97EF4BEF66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algn="ctr"/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Участь у </a:t>
          </a:r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зовнішньому</a:t>
          </a:r>
          <a:endParaRPr lang="ru-RU" sz="1200" dirty="0">
            <a:latin typeface="e-Ukraine Bold"/>
          </a:endParaRPr>
        </a:p>
      </dgm:t>
    </dgm:pt>
    <dgm:pt modelId="{BBA6E312-024E-4CA5-9E5F-E0D7C9D3C849}" type="parTrans" cxnId="{95C422D8-C21A-4D08-955D-19B8DF7AEF7F}">
      <dgm:prSet/>
      <dgm:spPr/>
      <dgm:t>
        <a:bodyPr/>
        <a:lstStyle/>
        <a:p>
          <a:endParaRPr lang="ru-RU"/>
        </a:p>
      </dgm:t>
    </dgm:pt>
    <dgm:pt modelId="{C958E0C8-0B49-4527-BD1F-9893C7205F58}" type="sibTrans" cxnId="{95C422D8-C21A-4D08-955D-19B8DF7AEF7F}">
      <dgm:prSet/>
      <dgm:spPr/>
      <dgm:t>
        <a:bodyPr/>
        <a:lstStyle/>
        <a:p>
          <a:endParaRPr lang="ru-RU"/>
        </a:p>
      </dgm:t>
    </dgm:pt>
    <dgm:pt modelId="{A54A24AF-94BA-42DA-B099-A0A7A5315A8A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algn="ctr"/>
          <a:r>
            <a:rPr lang="ru-RU" sz="12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оцінюванні</a:t>
          </a:r>
          <a:r>
            <a:rPr lang="ru-RU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uk-UA" sz="12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якості освітньої програми</a:t>
          </a:r>
          <a:endParaRPr lang="ru-RU" sz="1200" dirty="0">
            <a:latin typeface="e-Ukraine Bold"/>
          </a:endParaRPr>
        </a:p>
      </dgm:t>
    </dgm:pt>
    <dgm:pt modelId="{4444E56C-CB84-4C47-834A-AF543E395416}" type="parTrans" cxnId="{147DD131-CF82-4F08-BD0D-D2ACD7D694EC}">
      <dgm:prSet/>
      <dgm:spPr/>
      <dgm:t>
        <a:bodyPr/>
        <a:lstStyle/>
        <a:p>
          <a:endParaRPr lang="ru-RU"/>
        </a:p>
      </dgm:t>
    </dgm:pt>
    <dgm:pt modelId="{32AC0371-D44C-4589-B383-7F77C53C7C56}" type="sibTrans" cxnId="{147DD131-CF82-4F08-BD0D-D2ACD7D694EC}">
      <dgm:prSet/>
      <dgm:spPr/>
      <dgm:t>
        <a:bodyPr/>
        <a:lstStyle/>
        <a:p>
          <a:endParaRPr lang="ru-RU"/>
        </a:p>
      </dgm:t>
    </dgm:pt>
    <dgm:pt modelId="{6F9D4A5C-A98F-41DC-BBB6-8F4269858EC5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1.</a:t>
          </a:r>
          <a:endParaRPr lang="ru-RU" sz="1300" dirty="0">
            <a:latin typeface="e-Ukraine Bold"/>
          </a:endParaRPr>
        </a:p>
      </dgm:t>
    </dgm:pt>
    <dgm:pt modelId="{DE2BF858-FECC-409A-BA5F-00986B08B248}" type="parTrans" cxnId="{C61FE8D6-994C-4F63-A71A-0E8AD552A964}">
      <dgm:prSet/>
      <dgm:spPr/>
      <dgm:t>
        <a:bodyPr/>
        <a:lstStyle/>
        <a:p>
          <a:endParaRPr lang="ru-RU"/>
        </a:p>
      </dgm:t>
    </dgm:pt>
    <dgm:pt modelId="{F7493B5F-D050-48B8-82B7-24C6A42A049D}" type="sibTrans" cxnId="{C61FE8D6-994C-4F63-A71A-0E8AD552A964}">
      <dgm:prSet/>
      <dgm:spPr/>
      <dgm:t>
        <a:bodyPr/>
        <a:lstStyle/>
        <a:p>
          <a:endParaRPr lang="ru-RU"/>
        </a:p>
      </dgm:t>
    </dgm:pt>
    <dgm:pt modelId="{7E4CF33C-B894-4E42-8BE3-9BF7B7DDBA4A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Формування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команди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проєкту</a:t>
          </a:r>
          <a:endParaRPr lang="ru-RU" sz="1300" b="1" dirty="0">
            <a:solidFill>
              <a:srgbClr val="FA8C00"/>
            </a:solidFill>
            <a:latin typeface="e-Ukraine Bold"/>
            <a:cs typeface="Times New Roman" panose="02020603050405020304" pitchFamily="18" charset="0"/>
          </a:endParaRPr>
        </a:p>
      </dgm:t>
    </dgm:pt>
    <dgm:pt modelId="{D3FEA673-2CF2-4847-A808-A24ADE36F291}" type="parTrans" cxnId="{7749609A-1C90-4348-9224-69AABC4EA667}">
      <dgm:prSet/>
      <dgm:spPr/>
      <dgm:t>
        <a:bodyPr/>
        <a:lstStyle/>
        <a:p>
          <a:endParaRPr lang="ru-RU"/>
        </a:p>
      </dgm:t>
    </dgm:pt>
    <dgm:pt modelId="{36E003BA-1DE9-43F1-A856-BEF8AD715692}" type="sibTrans" cxnId="{7749609A-1C90-4348-9224-69AABC4EA667}">
      <dgm:prSet/>
      <dgm:spPr/>
      <dgm:t>
        <a:bodyPr/>
        <a:lstStyle/>
        <a:p>
          <a:endParaRPr lang="ru-RU"/>
        </a:p>
      </dgm:t>
    </dgm:pt>
    <dgm:pt modelId="{16C88CB1-7B3F-4044-BE8F-2BA98FAAC358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uk-UA" sz="1300" b="1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 2. </a:t>
          </a:r>
          <a:endParaRPr lang="uk-UA" sz="1300" b="1" dirty="0">
            <a:solidFill>
              <a:srgbClr val="0046D2"/>
            </a:solidFill>
            <a:latin typeface="e-Ukraine Bold"/>
            <a:cs typeface="Times New Roman" pitchFamily="18" charset="0"/>
          </a:endParaRPr>
        </a:p>
      </dgm:t>
    </dgm:pt>
    <dgm:pt modelId="{4367D5FD-C2FD-4ED9-9DBF-0A8B105D8B17}" type="parTrans" cxnId="{6878CCEC-9B08-4DB3-846F-B879E7544C9D}">
      <dgm:prSet/>
      <dgm:spPr/>
      <dgm:t>
        <a:bodyPr/>
        <a:lstStyle/>
        <a:p>
          <a:endParaRPr lang="ru-RU"/>
        </a:p>
      </dgm:t>
    </dgm:pt>
    <dgm:pt modelId="{D1135E9F-A64C-4554-8A1F-6AD709DD7BE8}" type="sibTrans" cxnId="{6878CCEC-9B08-4DB3-846F-B879E7544C9D}">
      <dgm:prSet/>
      <dgm:spPr/>
      <dgm:t>
        <a:bodyPr/>
        <a:lstStyle/>
        <a:p>
          <a:endParaRPr lang="ru-RU"/>
        </a:p>
      </dgm:t>
    </dgm:pt>
    <dgm:pt modelId="{4251BA8B-14D8-493F-88D6-E6369FC31AB9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uk-UA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Генерування ідеї</a:t>
          </a:r>
          <a:endParaRPr lang="uk-UA" sz="1300" b="1" dirty="0">
            <a:solidFill>
              <a:srgbClr val="FA8C00"/>
            </a:solidFill>
            <a:latin typeface="e-Ukraine Bold"/>
            <a:cs typeface="Times New Roman" pitchFamily="18" charset="0"/>
          </a:endParaRPr>
        </a:p>
      </dgm:t>
    </dgm:pt>
    <dgm:pt modelId="{683A2298-0387-4C83-BEE5-3643E3ED20CC}" type="parTrans" cxnId="{5D407860-3390-42FF-AD36-FD2EB0E6244A}">
      <dgm:prSet/>
      <dgm:spPr/>
      <dgm:t>
        <a:bodyPr/>
        <a:lstStyle/>
        <a:p>
          <a:endParaRPr lang="ru-RU"/>
        </a:p>
      </dgm:t>
    </dgm:pt>
    <dgm:pt modelId="{A27A2985-BC5E-4E3B-98CA-2984ED3808CC}" type="sibTrans" cxnId="{5D407860-3390-42FF-AD36-FD2EB0E6244A}">
      <dgm:prSet/>
      <dgm:spPr/>
      <dgm:t>
        <a:bodyPr/>
        <a:lstStyle/>
        <a:p>
          <a:endParaRPr lang="ru-RU"/>
        </a:p>
      </dgm:t>
    </dgm:pt>
    <dgm:pt modelId="{2690A368-ABA3-4B51-861B-A2B5E10CCA94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 3. </a:t>
          </a:r>
          <a:endParaRPr lang="ru-RU" sz="1300" b="1" dirty="0">
            <a:solidFill>
              <a:srgbClr val="0046D2"/>
            </a:solidFill>
            <a:latin typeface="e-Ukraine Bold"/>
            <a:cs typeface="Times New Roman" panose="02020603050405020304" pitchFamily="18" charset="0"/>
          </a:endParaRPr>
        </a:p>
      </dgm:t>
    </dgm:pt>
    <dgm:pt modelId="{07CB4071-5FB8-46DE-8912-76980DEDF3BB}" type="parTrans" cxnId="{D0B43FCD-7F73-4815-A500-5EF97502A9E4}">
      <dgm:prSet/>
      <dgm:spPr/>
      <dgm:t>
        <a:bodyPr/>
        <a:lstStyle/>
        <a:p>
          <a:endParaRPr lang="ru-RU"/>
        </a:p>
      </dgm:t>
    </dgm:pt>
    <dgm:pt modelId="{6423F3C4-11A3-4EE4-B21F-5338C60E6609}" type="sibTrans" cxnId="{D0B43FCD-7F73-4815-A500-5EF97502A9E4}">
      <dgm:prSet/>
      <dgm:spPr/>
      <dgm:t>
        <a:bodyPr/>
        <a:lstStyle/>
        <a:p>
          <a:endParaRPr lang="ru-RU"/>
        </a:p>
      </dgm:t>
    </dgm:pt>
    <dgm:pt modelId="{A086DDBF-4F1F-4D0D-B5A7-157680E158F5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Вивчення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вимог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до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освітньої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endParaRPr lang="ru-RU" sz="1300" b="1" dirty="0">
            <a:solidFill>
              <a:srgbClr val="FA8C00"/>
            </a:solidFill>
            <a:latin typeface="e-Ukraine Bold"/>
            <a:cs typeface="Times New Roman" panose="02020603050405020304" pitchFamily="18" charset="0"/>
          </a:endParaRPr>
        </a:p>
      </dgm:t>
    </dgm:pt>
    <dgm:pt modelId="{64E1E7DA-792C-4DCD-8AF8-BB41D10938D0}" type="parTrans" cxnId="{619D2307-F5D3-40D9-869F-79030CB04597}">
      <dgm:prSet/>
      <dgm:spPr/>
      <dgm:t>
        <a:bodyPr/>
        <a:lstStyle/>
        <a:p>
          <a:endParaRPr lang="ru-RU"/>
        </a:p>
      </dgm:t>
    </dgm:pt>
    <dgm:pt modelId="{BB8CB1B9-6F96-42BF-86E4-297CC1295BE2}" type="sibTrans" cxnId="{619D2307-F5D3-40D9-869F-79030CB04597}">
      <dgm:prSet/>
      <dgm:spPr/>
      <dgm:t>
        <a:bodyPr/>
        <a:lstStyle/>
        <a:p>
          <a:endParaRPr lang="ru-RU"/>
        </a:p>
      </dgm:t>
    </dgm:pt>
    <dgm:pt modelId="{FAA65B00-1FFC-468A-B75F-9B7A98D0880F}">
      <dgm:prSet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endParaRPr lang="ru-RU" sz="1200" dirty="0"/>
        </a:p>
      </dgm:t>
    </dgm:pt>
    <dgm:pt modelId="{92926BA7-7CEB-4309-B392-04E5ECC2CFE0}" type="parTrans" cxnId="{28CDD4BD-6BB1-4722-8EC3-70E5C29D9DDF}">
      <dgm:prSet/>
      <dgm:spPr/>
      <dgm:t>
        <a:bodyPr/>
        <a:lstStyle/>
        <a:p>
          <a:endParaRPr lang="ru-RU"/>
        </a:p>
      </dgm:t>
    </dgm:pt>
    <dgm:pt modelId="{F29271C1-C5D6-4ADC-8858-CD40D3C004F5}" type="sibTrans" cxnId="{28CDD4BD-6BB1-4722-8EC3-70E5C29D9DDF}">
      <dgm:prSet/>
      <dgm:spPr/>
      <dgm:t>
        <a:bodyPr/>
        <a:lstStyle/>
        <a:p>
          <a:endParaRPr lang="ru-RU"/>
        </a:p>
      </dgm:t>
    </dgm:pt>
    <dgm:pt modelId="{CD9573CD-441F-4549-83A4-4F783244B986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4.</a:t>
          </a:r>
          <a:endParaRPr lang="ru-RU" sz="1300" dirty="0">
            <a:latin typeface="e-Ukraine Bold"/>
          </a:endParaRPr>
        </a:p>
      </dgm:t>
    </dgm:pt>
    <dgm:pt modelId="{0C31BD61-E3A9-409A-8651-05C3FE89C62D}" type="parTrans" cxnId="{E7349279-E074-447C-BAC8-3195404DE9F9}">
      <dgm:prSet/>
      <dgm:spPr/>
      <dgm:t>
        <a:bodyPr/>
        <a:lstStyle/>
        <a:p>
          <a:endParaRPr lang="ru-RU"/>
        </a:p>
      </dgm:t>
    </dgm:pt>
    <dgm:pt modelId="{AE148E54-FFFD-4A3F-B411-2E5D8F44533A}" type="sibTrans" cxnId="{E7349279-E074-447C-BAC8-3195404DE9F9}">
      <dgm:prSet/>
      <dgm:spPr/>
      <dgm:t>
        <a:bodyPr/>
        <a:lstStyle/>
        <a:p>
          <a:endParaRPr lang="ru-RU"/>
        </a:p>
      </dgm:t>
    </dgm:pt>
    <dgm:pt modelId="{0171C7B9-9153-4D11-8958-9ECD89FCB5F9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Укладання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освітньої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endParaRPr lang="ru-RU" sz="1300" b="1" dirty="0">
            <a:solidFill>
              <a:srgbClr val="FA8C00"/>
            </a:solidFill>
            <a:latin typeface="e-Ukraine Bold"/>
          </a:endParaRPr>
        </a:p>
      </dgm:t>
    </dgm:pt>
    <dgm:pt modelId="{43413E11-CC16-404A-ACE6-0EFB982021A7}" type="parTrans" cxnId="{09147611-A1CF-418C-8F80-C5BCF4277D34}">
      <dgm:prSet/>
      <dgm:spPr/>
      <dgm:t>
        <a:bodyPr/>
        <a:lstStyle/>
        <a:p>
          <a:endParaRPr lang="ru-RU"/>
        </a:p>
      </dgm:t>
    </dgm:pt>
    <dgm:pt modelId="{7A2544E5-AB73-451E-A689-633B5218E54C}" type="sibTrans" cxnId="{09147611-A1CF-418C-8F80-C5BCF4277D34}">
      <dgm:prSet/>
      <dgm:spPr/>
      <dgm:t>
        <a:bodyPr/>
        <a:lstStyle/>
        <a:p>
          <a:endParaRPr lang="ru-RU"/>
        </a:p>
      </dgm:t>
    </dgm:pt>
    <dgm:pt modelId="{5C0E92C0-A906-413C-9560-5F9E0D0F6659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5.</a:t>
          </a:r>
          <a:endParaRPr lang="uk-UA" sz="1300" b="1" dirty="0">
            <a:solidFill>
              <a:srgbClr val="0046D2"/>
            </a:solidFill>
            <a:latin typeface="e-Ukraine Bold"/>
            <a:cs typeface="Times New Roman" pitchFamily="18" charset="0"/>
          </a:endParaRPr>
        </a:p>
      </dgm:t>
    </dgm:pt>
    <dgm:pt modelId="{C3E67A49-EF62-40EB-B51E-650E92DB1E1E}" type="parTrans" cxnId="{505164D3-CD35-4919-9BFA-287CF9857E63}">
      <dgm:prSet/>
      <dgm:spPr/>
      <dgm:t>
        <a:bodyPr/>
        <a:lstStyle/>
        <a:p>
          <a:endParaRPr lang="ru-RU"/>
        </a:p>
      </dgm:t>
    </dgm:pt>
    <dgm:pt modelId="{6844867D-A865-4CA3-BDCC-E9019FFAC25C}" type="sibTrans" cxnId="{505164D3-CD35-4919-9BFA-287CF9857E63}">
      <dgm:prSet/>
      <dgm:spPr/>
      <dgm:t>
        <a:bodyPr/>
        <a:lstStyle/>
        <a:p>
          <a:endParaRPr lang="ru-RU"/>
        </a:p>
      </dgm:t>
    </dgm:pt>
    <dgm:pt modelId="{1444E34C-7A6E-48DE-B3D7-80DE974A28B2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Оформлення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освітньої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endParaRPr lang="uk-UA" sz="1300" b="1" dirty="0">
            <a:solidFill>
              <a:srgbClr val="FA8C00"/>
            </a:solidFill>
            <a:latin typeface="e-Ukraine Bold"/>
            <a:cs typeface="Times New Roman" pitchFamily="18" charset="0"/>
          </a:endParaRPr>
        </a:p>
      </dgm:t>
    </dgm:pt>
    <dgm:pt modelId="{BCCC890E-D4EE-4674-8488-E8A3C9B2DA70}" type="parTrans" cxnId="{95AE39CC-2AEE-4B5A-A9A9-45EC7A22C1F0}">
      <dgm:prSet/>
      <dgm:spPr/>
      <dgm:t>
        <a:bodyPr/>
        <a:lstStyle/>
        <a:p>
          <a:endParaRPr lang="ru-RU"/>
        </a:p>
      </dgm:t>
    </dgm:pt>
    <dgm:pt modelId="{716E852B-D686-4AFE-8D5B-9E19C387D871}" type="sibTrans" cxnId="{95AE39CC-2AEE-4B5A-A9A9-45EC7A22C1F0}">
      <dgm:prSet/>
      <dgm:spPr/>
      <dgm:t>
        <a:bodyPr/>
        <a:lstStyle/>
        <a:p>
          <a:endParaRPr lang="ru-RU"/>
        </a:p>
      </dgm:t>
    </dgm:pt>
    <dgm:pt modelId="{AC3D143A-A59D-4A7C-ABD7-580F637DF257}">
      <dgm:prSet phldrT="[Текст]" custT="1"/>
      <dgm:spPr/>
      <dgm:t>
        <a:bodyPr/>
        <a:lstStyle/>
        <a:p>
          <a:endParaRPr lang="ru-RU"/>
        </a:p>
      </dgm:t>
    </dgm:pt>
    <dgm:pt modelId="{6ABC7406-042C-4219-B8E6-55FB741D91F7}" type="parTrans" cxnId="{093D5972-F5BE-42B9-8564-0F96500C0E18}">
      <dgm:prSet/>
      <dgm:spPr/>
      <dgm:t>
        <a:bodyPr/>
        <a:lstStyle/>
        <a:p>
          <a:endParaRPr lang="ru-RU"/>
        </a:p>
      </dgm:t>
    </dgm:pt>
    <dgm:pt modelId="{C47E4B2D-E701-4411-B6C9-4D4834F49205}" type="sibTrans" cxnId="{093D5972-F5BE-42B9-8564-0F96500C0E18}">
      <dgm:prSet/>
      <dgm:spPr/>
      <dgm:t>
        <a:bodyPr/>
        <a:lstStyle/>
        <a:p>
          <a:endParaRPr lang="ru-RU"/>
        </a:p>
      </dgm:t>
    </dgm:pt>
    <dgm:pt modelId="{FB52D2E4-1664-4968-9D6F-9E4BDF1DC624}">
      <dgm:prSet phldrT="[Текст]" custT="1"/>
      <dgm:spPr/>
      <dgm:t>
        <a:bodyPr/>
        <a:lstStyle/>
        <a:p>
          <a:endParaRPr lang="ru-RU"/>
        </a:p>
      </dgm:t>
    </dgm:pt>
    <dgm:pt modelId="{7018E704-779C-4F93-B12D-75C759CE43BF}" type="parTrans" cxnId="{26702B9A-A0A0-45F9-AAFB-0586FDE2E4CF}">
      <dgm:prSet/>
      <dgm:spPr/>
      <dgm:t>
        <a:bodyPr/>
        <a:lstStyle/>
        <a:p>
          <a:endParaRPr lang="ru-RU"/>
        </a:p>
      </dgm:t>
    </dgm:pt>
    <dgm:pt modelId="{A88BC15F-9C5B-4A1D-9E25-C1F0E6C76E35}" type="sibTrans" cxnId="{26702B9A-A0A0-45F9-AAFB-0586FDE2E4CF}">
      <dgm:prSet/>
      <dgm:spPr/>
      <dgm:t>
        <a:bodyPr/>
        <a:lstStyle/>
        <a:p>
          <a:endParaRPr lang="ru-RU"/>
        </a:p>
      </dgm:t>
    </dgm:pt>
    <dgm:pt modelId="{7099A638-41E9-4519-875B-17E0C1D9E571}">
      <dgm:prSet phldrT="[Текст]" custT="1"/>
      <dgm:spPr/>
      <dgm:t>
        <a:bodyPr/>
        <a:lstStyle/>
        <a:p>
          <a:endParaRPr lang="ru-RU"/>
        </a:p>
      </dgm:t>
    </dgm:pt>
    <dgm:pt modelId="{DF4D45BE-A43D-405B-9A89-158C0A2E80BD}" type="parTrans" cxnId="{CD3BBCCB-EC7B-447D-B093-B927F1F81A2B}">
      <dgm:prSet/>
      <dgm:spPr/>
      <dgm:t>
        <a:bodyPr/>
        <a:lstStyle/>
        <a:p>
          <a:endParaRPr lang="ru-RU"/>
        </a:p>
      </dgm:t>
    </dgm:pt>
    <dgm:pt modelId="{6D6DC36D-D2C6-4B08-BA62-21E0DE2CCE98}" type="sibTrans" cxnId="{CD3BBCCB-EC7B-447D-B093-B927F1F81A2B}">
      <dgm:prSet/>
      <dgm:spPr/>
      <dgm:t>
        <a:bodyPr/>
        <a:lstStyle/>
        <a:p>
          <a:endParaRPr lang="ru-RU"/>
        </a:p>
      </dgm:t>
    </dgm:pt>
    <dgm:pt modelId="{2593E42F-CD7B-4C2B-8114-4481DC3A9F0A}">
      <dgm:prSet phldrT="[Текст]" custT="1"/>
      <dgm:spPr/>
      <dgm:t>
        <a:bodyPr/>
        <a:lstStyle/>
        <a:p>
          <a:endParaRPr lang="ru-RU"/>
        </a:p>
      </dgm:t>
    </dgm:pt>
    <dgm:pt modelId="{D32770AF-0249-4C67-AFFE-B15040DCEF1C}" type="parTrans" cxnId="{1FD0C258-F739-4218-AE2D-C1A7735E72D4}">
      <dgm:prSet/>
      <dgm:spPr/>
      <dgm:t>
        <a:bodyPr/>
        <a:lstStyle/>
        <a:p>
          <a:endParaRPr lang="ru-RU"/>
        </a:p>
      </dgm:t>
    </dgm:pt>
    <dgm:pt modelId="{B6A89769-1230-41BD-B0E2-7212CDE9E55A}" type="sibTrans" cxnId="{1FD0C258-F739-4218-AE2D-C1A7735E72D4}">
      <dgm:prSet/>
      <dgm:spPr/>
      <dgm:t>
        <a:bodyPr/>
        <a:lstStyle/>
        <a:p>
          <a:endParaRPr lang="ru-RU"/>
        </a:p>
      </dgm:t>
    </dgm:pt>
    <dgm:pt modelId="{117842E5-41DA-4560-A0C9-7B694ED0330F}">
      <dgm:prSet phldrT="[Текст]" custT="1"/>
      <dgm:spPr/>
      <dgm:t>
        <a:bodyPr/>
        <a:lstStyle/>
        <a:p>
          <a:endParaRPr lang="ru-RU" sz="1300" dirty="0" smtClean="0">
            <a:latin typeface="e-Ukraine Bold"/>
          </a:endParaRPr>
        </a:p>
      </dgm:t>
    </dgm:pt>
    <dgm:pt modelId="{4C21DB48-AB4B-4A64-846D-2038E431278E}" type="parTrans" cxnId="{A9E0B18E-2D52-499E-A476-C697F54F0C2B}">
      <dgm:prSet/>
      <dgm:spPr/>
      <dgm:t>
        <a:bodyPr/>
        <a:lstStyle/>
        <a:p>
          <a:endParaRPr lang="ru-RU"/>
        </a:p>
      </dgm:t>
    </dgm:pt>
    <dgm:pt modelId="{934A752E-4090-4A10-861B-8145E4D10289}" type="sibTrans" cxnId="{A9E0B18E-2D52-499E-A476-C697F54F0C2B}">
      <dgm:prSet/>
      <dgm:spPr/>
      <dgm:t>
        <a:bodyPr/>
        <a:lstStyle/>
        <a:p>
          <a:endParaRPr lang="ru-RU"/>
        </a:p>
      </dgm:t>
    </dgm:pt>
    <dgm:pt modelId="{C54AAB05-29AD-4EE1-ADF2-709B92C836E8}">
      <dgm:prSet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endParaRPr lang="ru-RU" sz="1200"/>
        </a:p>
      </dgm:t>
    </dgm:pt>
    <dgm:pt modelId="{7C568423-D1B0-46BD-A7D4-EF7A7FCAFC8C}" type="parTrans" cxnId="{6E1A29BA-F9CF-4E8C-9907-4022E4397632}">
      <dgm:prSet/>
      <dgm:spPr/>
      <dgm:t>
        <a:bodyPr/>
        <a:lstStyle/>
        <a:p>
          <a:endParaRPr lang="ru-RU"/>
        </a:p>
      </dgm:t>
    </dgm:pt>
    <dgm:pt modelId="{AC6B1B6F-6D35-4BCC-A73F-200DA0B10802}" type="sibTrans" cxnId="{6E1A29BA-F9CF-4E8C-9907-4022E4397632}">
      <dgm:prSet/>
      <dgm:spPr/>
      <dgm:t>
        <a:bodyPr/>
        <a:lstStyle/>
        <a:p>
          <a:endParaRPr lang="ru-RU"/>
        </a:p>
      </dgm:t>
    </dgm:pt>
    <dgm:pt modelId="{2E209D66-E642-4D18-8728-4B049F5E2459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6.</a:t>
          </a:r>
          <a:r>
            <a:rPr lang="ru-RU" sz="1300" b="1" dirty="0" smtClean="0">
              <a:latin typeface="e-Ukraine Bold"/>
              <a:cs typeface="Times New Roman" pitchFamily="18" charset="0"/>
            </a:rPr>
            <a:t> </a:t>
          </a:r>
          <a:endParaRPr lang="ru-RU" sz="1300" dirty="0">
            <a:latin typeface="e-Ukraine Bold"/>
          </a:endParaRPr>
        </a:p>
      </dgm:t>
    </dgm:pt>
    <dgm:pt modelId="{DAACBAF3-996C-4DB3-9DA7-2048479FF907}" type="parTrans" cxnId="{1DCFA8F3-C022-46AC-B972-A8D1E35C15EE}">
      <dgm:prSet/>
      <dgm:spPr/>
      <dgm:t>
        <a:bodyPr/>
        <a:lstStyle/>
        <a:p>
          <a:endParaRPr lang="ru-RU"/>
        </a:p>
      </dgm:t>
    </dgm:pt>
    <dgm:pt modelId="{AA824FB7-518C-4080-BD15-DC74379434DB}" type="sibTrans" cxnId="{1DCFA8F3-C022-46AC-B972-A8D1E35C15EE}">
      <dgm:prSet/>
      <dgm:spPr/>
      <dgm:t>
        <a:bodyPr/>
        <a:lstStyle/>
        <a:p>
          <a:endParaRPr lang="ru-RU"/>
        </a:p>
      </dgm:t>
    </dgm:pt>
    <dgm:pt modelId="{F916ACB5-1FCC-43AD-BAD2-2055BA748704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Підготовка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пропозицій</a:t>
          </a:r>
          <a:endParaRPr lang="ru-RU" sz="1300" b="1" dirty="0">
            <a:solidFill>
              <a:srgbClr val="FA8C00"/>
            </a:solidFill>
            <a:latin typeface="e-Ukraine Bold"/>
          </a:endParaRPr>
        </a:p>
      </dgm:t>
    </dgm:pt>
    <dgm:pt modelId="{5971653A-7CD2-42C0-8F3E-C8C7234EE4E1}" type="parTrans" cxnId="{533D9622-8C9F-4FA2-A722-ABB2271523C1}">
      <dgm:prSet/>
      <dgm:spPr/>
      <dgm:t>
        <a:bodyPr/>
        <a:lstStyle/>
        <a:p>
          <a:endParaRPr lang="ru-RU"/>
        </a:p>
      </dgm:t>
    </dgm:pt>
    <dgm:pt modelId="{97CB42C1-0587-4308-9920-BBEFAA6A4D72}" type="sibTrans" cxnId="{533D9622-8C9F-4FA2-A722-ABB2271523C1}">
      <dgm:prSet/>
      <dgm:spPr/>
      <dgm:t>
        <a:bodyPr/>
        <a:lstStyle/>
        <a:p>
          <a:endParaRPr lang="ru-RU"/>
        </a:p>
      </dgm:t>
    </dgm:pt>
    <dgm:pt modelId="{3528C08A-B6AC-45A2-B14B-82FC154F3CEC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7. </a:t>
          </a:r>
          <a:endParaRPr lang="uk-UA" sz="1300" b="1" dirty="0">
            <a:solidFill>
              <a:srgbClr val="0046D2"/>
            </a:solidFill>
            <a:latin typeface="e-Ukraine Bold"/>
            <a:cs typeface="Times New Roman" pitchFamily="18" charset="0"/>
          </a:endParaRPr>
        </a:p>
      </dgm:t>
    </dgm:pt>
    <dgm:pt modelId="{101FE54D-6628-4D7E-A461-0B4960D48127}" type="parTrans" cxnId="{91B80FC9-292C-4DF8-BEC1-B9E132FAEF52}">
      <dgm:prSet/>
      <dgm:spPr/>
      <dgm:t>
        <a:bodyPr/>
        <a:lstStyle/>
        <a:p>
          <a:endParaRPr lang="ru-RU"/>
        </a:p>
      </dgm:t>
    </dgm:pt>
    <dgm:pt modelId="{204BB3AA-2802-4F93-9241-D70F0D31D9C6}" type="sibTrans" cxnId="{91B80FC9-292C-4DF8-BEC1-B9E132FAEF52}">
      <dgm:prSet/>
      <dgm:spPr/>
      <dgm:t>
        <a:bodyPr/>
        <a:lstStyle/>
        <a:p>
          <a:endParaRPr lang="ru-RU"/>
        </a:p>
      </dgm:t>
    </dgm:pt>
    <dgm:pt modelId="{96C859F8-341A-45C0-800E-B629A0BF33A4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Подання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документів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до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Державної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служби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якості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освіти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України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для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проведення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uk-UA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експертизи</a:t>
          </a:r>
          <a:endParaRPr lang="uk-UA" sz="1300" b="1" dirty="0">
            <a:solidFill>
              <a:srgbClr val="FA8C00"/>
            </a:solidFill>
            <a:latin typeface="e-Ukraine Bold"/>
            <a:cs typeface="Times New Roman" pitchFamily="18" charset="0"/>
          </a:endParaRPr>
        </a:p>
      </dgm:t>
    </dgm:pt>
    <dgm:pt modelId="{AB39A91B-6D18-4EEA-9389-60A932CD8893}" type="parTrans" cxnId="{6E89B279-EAC4-460F-B451-377279465CF6}">
      <dgm:prSet/>
      <dgm:spPr/>
      <dgm:t>
        <a:bodyPr/>
        <a:lstStyle/>
        <a:p>
          <a:endParaRPr lang="ru-RU"/>
        </a:p>
      </dgm:t>
    </dgm:pt>
    <dgm:pt modelId="{5B4E5A87-27D2-4E80-8308-62F485917611}" type="sibTrans" cxnId="{6E89B279-EAC4-460F-B451-377279465CF6}">
      <dgm:prSet/>
      <dgm:spPr/>
      <dgm:t>
        <a:bodyPr/>
        <a:lstStyle/>
        <a:p>
          <a:endParaRPr lang="ru-RU"/>
        </a:p>
      </dgm:t>
    </dgm:pt>
    <dgm:pt modelId="{474EBDFB-1101-4C43-9BC1-0896B6C5DB49}">
      <dgm:prSet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до </a:t>
          </a:r>
          <a:r>
            <a:rPr lang="ru-RU" sz="1300" b="1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r>
            <a:rPr lang="ru-RU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uk-UA" sz="1300" b="1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оцінювання якості освітньої програми</a:t>
          </a:r>
          <a:endParaRPr lang="ru-RU" sz="1300" b="1" dirty="0">
            <a:solidFill>
              <a:srgbClr val="FA8C00"/>
            </a:solidFill>
            <a:latin typeface="e-Ukraine Bold"/>
          </a:endParaRPr>
        </a:p>
      </dgm:t>
    </dgm:pt>
    <dgm:pt modelId="{BD6C5CF1-2BA5-461C-8172-DA40105D1113}" type="parTrans" cxnId="{2F855B51-47F9-4722-B8A9-5FD4D2804263}">
      <dgm:prSet/>
      <dgm:spPr/>
      <dgm:t>
        <a:bodyPr/>
        <a:lstStyle/>
        <a:p>
          <a:endParaRPr lang="ru-RU"/>
        </a:p>
      </dgm:t>
    </dgm:pt>
    <dgm:pt modelId="{90339AF1-1AD1-4DAD-B471-36BD4653C492}" type="sibTrans" cxnId="{2F855B51-47F9-4722-B8A9-5FD4D2804263}">
      <dgm:prSet/>
      <dgm:spPr/>
      <dgm:t>
        <a:bodyPr/>
        <a:lstStyle/>
        <a:p>
          <a:endParaRPr lang="ru-RU"/>
        </a:p>
      </dgm:t>
    </dgm:pt>
    <dgm:pt modelId="{2E18DEB3-45BD-4665-B0E1-8FC8742D5A4D}">
      <dgm:prSet phldrT="[Текст]" custT="1"/>
      <dgm:spPr>
        <a:ln>
          <a:solidFill>
            <a:srgbClr val="0000FF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algn="ctr"/>
          <a:endParaRPr lang="ru-RU" sz="1200" dirty="0">
            <a:latin typeface="e-Ukraine Bold"/>
          </a:endParaRPr>
        </a:p>
      </dgm:t>
    </dgm:pt>
    <dgm:pt modelId="{96ADF207-4BBD-44BB-A430-EED539C747C2}" type="parTrans" cxnId="{545DCA5F-A1AB-40E0-A8A7-0AA5EB9C0DED}">
      <dgm:prSet/>
      <dgm:spPr/>
      <dgm:t>
        <a:bodyPr/>
        <a:lstStyle/>
        <a:p>
          <a:endParaRPr lang="ru-RU"/>
        </a:p>
      </dgm:t>
    </dgm:pt>
    <dgm:pt modelId="{58D8FC2F-EE76-4F91-9258-1F61F13A50C4}" type="sibTrans" cxnId="{545DCA5F-A1AB-40E0-A8A7-0AA5EB9C0DED}">
      <dgm:prSet/>
      <dgm:spPr/>
      <dgm:t>
        <a:bodyPr/>
        <a:lstStyle/>
        <a:p>
          <a:endParaRPr lang="ru-RU"/>
        </a:p>
      </dgm:t>
    </dgm:pt>
    <dgm:pt modelId="{490B26D1-5FAE-4493-BFE6-069226D2E065}" type="pres">
      <dgm:prSet presAssocID="{7F803517-5B2C-4D3C-B271-BBB3DF769B8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8130E1-E24F-49DE-BDD8-816DA53C0B54}" type="pres">
      <dgm:prSet presAssocID="{7F803517-5B2C-4D3C-B271-BBB3DF769B86}" presName="children" presStyleCnt="0"/>
      <dgm:spPr/>
      <dgm:t>
        <a:bodyPr/>
        <a:lstStyle/>
        <a:p>
          <a:endParaRPr lang="ru-RU"/>
        </a:p>
      </dgm:t>
    </dgm:pt>
    <dgm:pt modelId="{BE8C9128-B1AB-4128-A9B6-1216DD219A30}" type="pres">
      <dgm:prSet presAssocID="{7F803517-5B2C-4D3C-B271-BBB3DF769B86}" presName="child1group" presStyleCnt="0"/>
      <dgm:spPr/>
      <dgm:t>
        <a:bodyPr/>
        <a:lstStyle/>
        <a:p>
          <a:endParaRPr lang="ru-RU"/>
        </a:p>
      </dgm:t>
    </dgm:pt>
    <dgm:pt modelId="{EC6C23BF-AAF7-42D3-A3C8-3E01C3494E3C}" type="pres">
      <dgm:prSet presAssocID="{7F803517-5B2C-4D3C-B271-BBB3DF769B86}" presName="child1" presStyleLbl="bgAcc1" presStyleIdx="0" presStyleCnt="4" custScaleX="131830" custScaleY="148549" custLinFactNeighborX="17387" custLinFactNeighborY="27326"/>
      <dgm:spPr/>
      <dgm:t>
        <a:bodyPr/>
        <a:lstStyle/>
        <a:p>
          <a:endParaRPr lang="ru-RU"/>
        </a:p>
      </dgm:t>
    </dgm:pt>
    <dgm:pt modelId="{992939AB-5852-41E6-930C-4827737DDA0A}" type="pres">
      <dgm:prSet presAssocID="{7F803517-5B2C-4D3C-B271-BBB3DF769B8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E2EE1-CFB4-40A3-8A34-55F25AD2FCF9}" type="pres">
      <dgm:prSet presAssocID="{7F803517-5B2C-4D3C-B271-BBB3DF769B86}" presName="child2group" presStyleCnt="0"/>
      <dgm:spPr/>
      <dgm:t>
        <a:bodyPr/>
        <a:lstStyle/>
        <a:p>
          <a:endParaRPr lang="ru-RU"/>
        </a:p>
      </dgm:t>
    </dgm:pt>
    <dgm:pt modelId="{F91AFB33-2073-4FA3-9CB2-4F7883038717}" type="pres">
      <dgm:prSet presAssocID="{7F803517-5B2C-4D3C-B271-BBB3DF769B86}" presName="child2" presStyleLbl="bgAcc1" presStyleIdx="1" presStyleCnt="4" custScaleX="171862" custScaleY="165444" custLinFactY="76858" custLinFactNeighborX="8097" custLinFactNeighborY="100000"/>
      <dgm:spPr/>
      <dgm:t>
        <a:bodyPr/>
        <a:lstStyle/>
        <a:p>
          <a:endParaRPr lang="ru-RU"/>
        </a:p>
      </dgm:t>
    </dgm:pt>
    <dgm:pt modelId="{1608EAEB-9410-47EA-A514-566DF5EB2872}" type="pres">
      <dgm:prSet presAssocID="{7F803517-5B2C-4D3C-B271-BBB3DF769B8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80C18-878E-45D5-B8B3-14B525CC4B9D}" type="pres">
      <dgm:prSet presAssocID="{7F803517-5B2C-4D3C-B271-BBB3DF769B86}" presName="child3group" presStyleCnt="0"/>
      <dgm:spPr/>
      <dgm:t>
        <a:bodyPr/>
        <a:lstStyle/>
        <a:p>
          <a:endParaRPr lang="ru-RU"/>
        </a:p>
      </dgm:t>
    </dgm:pt>
    <dgm:pt modelId="{3BA8E47F-3B58-49D9-BB9B-E6052A43AB9C}" type="pres">
      <dgm:prSet presAssocID="{7F803517-5B2C-4D3C-B271-BBB3DF769B86}" presName="child3" presStyleLbl="bgAcc1" presStyleIdx="2" presStyleCnt="4" custScaleX="171416" custScaleY="139202" custLinFactY="-88179" custLinFactNeighborX="973" custLinFactNeighborY="-100000"/>
      <dgm:spPr/>
      <dgm:t>
        <a:bodyPr/>
        <a:lstStyle/>
        <a:p>
          <a:endParaRPr lang="ru-RU"/>
        </a:p>
      </dgm:t>
    </dgm:pt>
    <dgm:pt modelId="{0627A423-4C18-4D0F-939E-1D865A761932}" type="pres">
      <dgm:prSet presAssocID="{7F803517-5B2C-4D3C-B271-BBB3DF769B8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BCCBA3-319A-4CA2-9FB6-6AD085F22546}" type="pres">
      <dgm:prSet presAssocID="{7F803517-5B2C-4D3C-B271-BBB3DF769B86}" presName="child4group" presStyleCnt="0"/>
      <dgm:spPr/>
      <dgm:t>
        <a:bodyPr/>
        <a:lstStyle/>
        <a:p>
          <a:endParaRPr lang="ru-RU"/>
        </a:p>
      </dgm:t>
    </dgm:pt>
    <dgm:pt modelId="{C30661E5-B460-48A6-BC55-989A2312720B}" type="pres">
      <dgm:prSet presAssocID="{7F803517-5B2C-4D3C-B271-BBB3DF769B86}" presName="child4" presStyleLbl="bgAcc1" presStyleIdx="3" presStyleCnt="4" custScaleX="135768" custScaleY="152218" custLinFactNeighborX="16091" custLinFactNeighborY="-31035"/>
      <dgm:spPr/>
      <dgm:t>
        <a:bodyPr/>
        <a:lstStyle/>
        <a:p>
          <a:endParaRPr lang="ru-RU"/>
        </a:p>
      </dgm:t>
    </dgm:pt>
    <dgm:pt modelId="{DEFE4FE4-A344-4732-978D-1853DF02EDD9}" type="pres">
      <dgm:prSet presAssocID="{7F803517-5B2C-4D3C-B271-BBB3DF769B8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5E7E0-FA6F-444C-81E0-96E31D062591}" type="pres">
      <dgm:prSet presAssocID="{7F803517-5B2C-4D3C-B271-BBB3DF769B86}" presName="childPlaceholder" presStyleCnt="0"/>
      <dgm:spPr/>
      <dgm:t>
        <a:bodyPr/>
        <a:lstStyle/>
        <a:p>
          <a:endParaRPr lang="ru-RU"/>
        </a:p>
      </dgm:t>
    </dgm:pt>
    <dgm:pt modelId="{6DA21AE2-562C-4D9A-AF39-D0835A2B20E5}" type="pres">
      <dgm:prSet presAssocID="{7F803517-5B2C-4D3C-B271-BBB3DF769B86}" presName="circle" presStyleCnt="0"/>
      <dgm:spPr/>
      <dgm:t>
        <a:bodyPr/>
        <a:lstStyle/>
        <a:p>
          <a:endParaRPr lang="ru-RU"/>
        </a:p>
      </dgm:t>
    </dgm:pt>
    <dgm:pt modelId="{8D1C92FE-787F-4489-9E87-330BE71FC11D}" type="pres">
      <dgm:prSet presAssocID="{7F803517-5B2C-4D3C-B271-BBB3DF769B86}" presName="quadrant1" presStyleLbl="node1" presStyleIdx="0" presStyleCnt="4" custScaleX="89028" custScaleY="55096" custLinFactNeighborX="1211" custLinFactNeighborY="208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86D66-FC18-4AFF-A54E-F1B43FA1B988}" type="pres">
      <dgm:prSet presAssocID="{7F803517-5B2C-4D3C-B271-BBB3DF769B86}" presName="quadrant2" presStyleLbl="node1" presStyleIdx="1" presStyleCnt="4" custScaleX="83287" custScaleY="53045" custLinFactNeighborX="-14912" custLinFactNeighborY="198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200002-C065-4791-9413-3E3AEB36FDF6}" type="pres">
      <dgm:prSet presAssocID="{7F803517-5B2C-4D3C-B271-BBB3DF769B86}" presName="quadrant3" presStyleLbl="node1" presStyleIdx="2" presStyleCnt="4" custScaleX="79798" custScaleY="70777" custLinFactNeighborX="-14839" custLinFactNeighborY="-147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D6D07-9A71-4FA8-AED6-9FD06A2B6FC1}" type="pres">
      <dgm:prSet presAssocID="{7F803517-5B2C-4D3C-B271-BBB3DF769B86}" presName="quadrant4" presStyleLbl="node1" presStyleIdx="3" presStyleCnt="4" custScaleX="84827" custScaleY="70443" custLinFactNeighborX="468" custLinFactNeighborY="-141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18DFA-991C-42E7-8F47-EF37B787F7B5}" type="pres">
      <dgm:prSet presAssocID="{7F803517-5B2C-4D3C-B271-BBB3DF769B86}" presName="quadrantPlaceholder" presStyleCnt="0"/>
      <dgm:spPr/>
      <dgm:t>
        <a:bodyPr/>
        <a:lstStyle/>
        <a:p>
          <a:endParaRPr lang="ru-RU"/>
        </a:p>
      </dgm:t>
    </dgm:pt>
    <dgm:pt modelId="{553D7D79-9CD6-4930-9E73-498C7775EBF8}" type="pres">
      <dgm:prSet presAssocID="{7F803517-5B2C-4D3C-B271-BBB3DF769B86}" presName="center1" presStyleLbl="fgShp" presStyleIdx="0" presStyleCnt="2" custScaleX="62373" custScaleY="59597" custLinFactNeighborX="-17843" custLinFactNeighborY="15199"/>
      <dgm:spPr/>
      <dgm:t>
        <a:bodyPr/>
        <a:lstStyle/>
        <a:p>
          <a:endParaRPr lang="ru-RU"/>
        </a:p>
      </dgm:t>
    </dgm:pt>
    <dgm:pt modelId="{8461B07E-D840-4584-9F63-925898F039A1}" type="pres">
      <dgm:prSet presAssocID="{7F803517-5B2C-4D3C-B271-BBB3DF769B86}" presName="center2" presStyleLbl="fgShp" presStyleIdx="1" presStyleCnt="2" custScaleX="57101" custScaleY="68088" custLinFactNeighborX="-19034" custLinFactNeighborY="6840"/>
      <dgm:spPr/>
      <dgm:t>
        <a:bodyPr/>
        <a:lstStyle/>
        <a:p>
          <a:endParaRPr lang="ru-RU"/>
        </a:p>
      </dgm:t>
    </dgm:pt>
  </dgm:ptLst>
  <dgm:cxnLst>
    <dgm:cxn modelId="{28CDD4BD-6BB1-4722-8EC3-70E5C29D9DDF}" srcId="{86BB54BE-BBAA-402D-84E3-3C738C46D0E4}" destId="{FAA65B00-1FFC-468A-B75F-9B7A98D0880F}" srcOrd="4" destOrd="0" parTransId="{92926BA7-7CEB-4309-B392-04E5ECC2CFE0}" sibTransId="{F29271C1-C5D6-4ADC-8858-CD40D3C004F5}"/>
    <dgm:cxn modelId="{A9E0B18E-2D52-499E-A476-C697F54F0C2B}" srcId="{7F803517-5B2C-4D3C-B271-BBB3DF769B86}" destId="{117842E5-41DA-4560-A0C9-7B694ED0330F}" srcOrd="8" destOrd="0" parTransId="{4C21DB48-AB4B-4A64-846D-2038E431278E}" sibTransId="{934A752E-4090-4A10-861B-8145E4D10289}"/>
    <dgm:cxn modelId="{11493EC4-DDEB-428D-A3B8-F597D0644490}" type="presOf" srcId="{2690A368-ABA3-4B51-861B-A2B5E10CCA94}" destId="{992939AB-5852-41E6-930C-4827737DDA0A}" srcOrd="1" destOrd="4" presId="urn:microsoft.com/office/officeart/2005/8/layout/cycle4"/>
    <dgm:cxn modelId="{636C4A49-180D-4AF2-BF21-129B983F7A44}" srcId="{2E18DEB3-45BD-4665-B0E1-8FC8742D5A4D}" destId="{85A72BCF-41CA-4277-B27D-9D073536A9E9}" srcOrd="0" destOrd="0" parTransId="{9B46ED5E-94A8-48A0-8B6A-A77422FBB03B}" sibTransId="{83823D0A-07DC-4B90-A007-C42482BFBC95}"/>
    <dgm:cxn modelId="{8BE94696-CBDE-4217-9445-BAAB02F663A1}" srcId="{7F803517-5B2C-4D3C-B271-BBB3DF769B86}" destId="{764E418F-7C9A-4FD8-97B0-E2BE55A1D25F}" srcOrd="0" destOrd="0" parTransId="{6AB561A8-6EAF-4F7E-BB35-033F676D120C}" sibTransId="{300164FF-18E7-48CF-B108-01EF146944C2}"/>
    <dgm:cxn modelId="{6E1A29BA-F9CF-4E8C-9907-4022E4397632}" srcId="{D651C026-4656-4028-859C-981DC213A7B9}" destId="{C54AAB05-29AD-4EE1-ADF2-709B92C836E8}" srcOrd="0" destOrd="0" parTransId="{7C568423-D1B0-46BD-A7D4-EF7A7FCAFC8C}" sibTransId="{AC6B1B6F-6D35-4BCC-A73F-200DA0B10802}"/>
    <dgm:cxn modelId="{F6CFE045-A068-4B97-8E0A-B710478FEDB9}" type="presOf" srcId="{86BB54BE-BBAA-402D-84E3-3C738C46D0E4}" destId="{35200002-C065-4791-9413-3E3AEB36FDF6}" srcOrd="0" destOrd="0" presId="urn:microsoft.com/office/officeart/2005/8/layout/cycle4"/>
    <dgm:cxn modelId="{CF9B1131-9BC2-49CD-B29A-3C94CF868700}" type="presOf" srcId="{2E209D66-E642-4D18-8728-4B049F5E2459}" destId="{DEFE4FE4-A344-4732-978D-1853DF02EDD9}" srcOrd="1" destOrd="1" presId="urn:microsoft.com/office/officeart/2005/8/layout/cycle4"/>
    <dgm:cxn modelId="{069309E8-AB96-446D-8816-450A0FCEAC80}" type="presOf" srcId="{85A72BCF-41CA-4277-B27D-9D073536A9E9}" destId="{1608EAEB-9410-47EA-A514-566DF5EB2872}" srcOrd="1" destOrd="1" presId="urn:microsoft.com/office/officeart/2005/8/layout/cycle4"/>
    <dgm:cxn modelId="{2FF59DC7-C302-44D3-B83A-173F1977D112}" type="presOf" srcId="{2E209D66-E642-4D18-8728-4B049F5E2459}" destId="{C30661E5-B460-48A6-BC55-989A2312720B}" srcOrd="0" destOrd="1" presId="urn:microsoft.com/office/officeart/2005/8/layout/cycle4"/>
    <dgm:cxn modelId="{147DD131-CF82-4F08-BD0D-D2ACD7D694EC}" srcId="{B4D5BF51-F0C5-405E-BCFB-D0341738793A}" destId="{A54A24AF-94BA-42DA-B099-A0A7A5315A8A}" srcOrd="5" destOrd="0" parTransId="{4444E56C-CB84-4C47-834A-AF543E395416}" sibTransId="{32AC0371-D44C-4589-B383-7F77C53C7C56}"/>
    <dgm:cxn modelId="{545DCA5F-A1AB-40E0-A8A7-0AA5EB9C0DED}" srcId="{B4D5BF51-F0C5-405E-BCFB-D0341738793A}" destId="{2E18DEB3-45BD-4665-B0E1-8FC8742D5A4D}" srcOrd="0" destOrd="0" parTransId="{96ADF207-4BBD-44BB-A430-EED539C747C2}" sibTransId="{58D8FC2F-EE76-4F91-9258-1F61F13A50C4}"/>
    <dgm:cxn modelId="{262FEFE1-0217-4C08-832B-D64DA01CAB6B}" srcId="{7F803517-5B2C-4D3C-B271-BBB3DF769B86}" destId="{86BB54BE-BBAA-402D-84E3-3C738C46D0E4}" srcOrd="2" destOrd="0" parTransId="{61A4593C-8610-48EC-A68D-8F1782EEECA9}" sibTransId="{10D24990-6515-406D-A49A-8E787F77DA33}"/>
    <dgm:cxn modelId="{E11A26E3-B313-4804-8463-C799366218D1}" type="presOf" srcId="{5C0E92C0-A906-413C-9560-5F9E0D0F6659}" destId="{3BA8E47F-3B58-49D9-BB9B-E6052A43AB9C}" srcOrd="0" destOrd="2" presId="urn:microsoft.com/office/officeart/2005/8/layout/cycle4"/>
    <dgm:cxn modelId="{2A6D48BF-9281-4D61-8DAE-02282E614C26}" type="presOf" srcId="{F916ACB5-1FCC-43AD-BAD2-2055BA748704}" destId="{DEFE4FE4-A344-4732-978D-1853DF02EDD9}" srcOrd="1" destOrd="2" presId="urn:microsoft.com/office/officeart/2005/8/layout/cycle4"/>
    <dgm:cxn modelId="{81C9B52A-7641-4F9A-B677-56D5E60B7AD6}" type="presOf" srcId="{4251BA8B-14D8-493F-88D6-E6369FC31AB9}" destId="{992939AB-5852-41E6-930C-4827737DDA0A}" srcOrd="1" destOrd="3" presId="urn:microsoft.com/office/officeart/2005/8/layout/cycle4"/>
    <dgm:cxn modelId="{60C1DCB0-7B16-407D-9C15-7455D50366F6}" type="presOf" srcId="{A54A24AF-94BA-42DA-B099-A0A7A5315A8A}" destId="{1608EAEB-9410-47EA-A514-566DF5EB2872}" srcOrd="1" destOrd="7" presId="urn:microsoft.com/office/officeart/2005/8/layout/cycle4"/>
    <dgm:cxn modelId="{7749609A-1C90-4348-9224-69AABC4EA667}" srcId="{764E418F-7C9A-4FD8-97B0-E2BE55A1D25F}" destId="{7E4CF33C-B894-4E42-8BE3-9BF7B7DDBA4A}" srcOrd="1" destOrd="0" parTransId="{D3FEA673-2CF2-4847-A808-A24ADE36F291}" sibTransId="{36E003BA-1DE9-43F1-A856-BEF8AD715692}"/>
    <dgm:cxn modelId="{DCC9B866-9E90-4FD7-AAC0-0B82F95FECA1}" type="presOf" srcId="{988884D4-D7C6-450F-80ED-FC97EF4BEF66}" destId="{F91AFB33-2073-4FA3-9CB2-4F7883038717}" srcOrd="0" destOrd="6" presId="urn:microsoft.com/office/officeart/2005/8/layout/cycle4"/>
    <dgm:cxn modelId="{DAC9A145-9ACB-4475-94E4-AA446D84205E}" type="presOf" srcId="{0171C7B9-9153-4D11-8958-9ECD89FCB5F9}" destId="{3BA8E47F-3B58-49D9-BB9B-E6052A43AB9C}" srcOrd="0" destOrd="1" presId="urn:microsoft.com/office/officeart/2005/8/layout/cycle4"/>
    <dgm:cxn modelId="{F9C98905-457F-4A38-A188-BD9B45663286}" type="presOf" srcId="{FAA65B00-1FFC-468A-B75F-9B7A98D0880F}" destId="{3BA8E47F-3B58-49D9-BB9B-E6052A43AB9C}" srcOrd="0" destOrd="4" presId="urn:microsoft.com/office/officeart/2005/8/layout/cycle4"/>
    <dgm:cxn modelId="{26702B9A-A0A0-45F9-AAFB-0586FDE2E4CF}" srcId="{7F803517-5B2C-4D3C-B271-BBB3DF769B86}" destId="{FB52D2E4-1664-4968-9D6F-9E4BDF1DC624}" srcOrd="5" destOrd="0" parTransId="{7018E704-779C-4F93-B12D-75C759CE43BF}" sibTransId="{A88BC15F-9C5B-4A1D-9E25-C1F0E6C76E35}"/>
    <dgm:cxn modelId="{5D407860-3390-42FF-AD36-FD2EB0E6244A}" srcId="{764E418F-7C9A-4FD8-97B0-E2BE55A1D25F}" destId="{4251BA8B-14D8-493F-88D6-E6369FC31AB9}" srcOrd="3" destOrd="0" parTransId="{683A2298-0387-4C83-BEE5-3643E3ED20CC}" sibTransId="{A27A2985-BC5E-4E3B-98CA-2984ED3808CC}"/>
    <dgm:cxn modelId="{505164D3-CD35-4919-9BFA-287CF9857E63}" srcId="{86BB54BE-BBAA-402D-84E3-3C738C46D0E4}" destId="{5C0E92C0-A906-413C-9560-5F9E0D0F6659}" srcOrd="2" destOrd="0" parTransId="{C3E67A49-EF62-40EB-B51E-650E92DB1E1E}" sibTransId="{6844867D-A865-4CA3-BDCC-E9019FFAC25C}"/>
    <dgm:cxn modelId="{E7349279-E074-447C-BAC8-3195404DE9F9}" srcId="{86BB54BE-BBAA-402D-84E3-3C738C46D0E4}" destId="{CD9573CD-441F-4549-83A4-4F783244B986}" srcOrd="0" destOrd="0" parTransId="{0C31BD61-E3A9-409A-8651-05C3FE89C62D}" sibTransId="{AE148E54-FFFD-4A3F-B411-2E5D8F44533A}"/>
    <dgm:cxn modelId="{998F3868-DF7D-4A5E-AFC0-99D1BBDA7CC6}" type="presOf" srcId="{764E418F-7C9A-4FD8-97B0-E2BE55A1D25F}" destId="{8D1C92FE-787F-4489-9E87-330BE71FC11D}" srcOrd="0" destOrd="0" presId="urn:microsoft.com/office/officeart/2005/8/layout/cycle4"/>
    <dgm:cxn modelId="{2B347EB9-39FE-493F-842B-0ED474D5575C}" type="presOf" srcId="{F916ACB5-1FCC-43AD-BAD2-2055BA748704}" destId="{C30661E5-B460-48A6-BC55-989A2312720B}" srcOrd="0" destOrd="2" presId="urn:microsoft.com/office/officeart/2005/8/layout/cycle4"/>
    <dgm:cxn modelId="{94A1ED57-8E24-4CE0-9FA9-10D51BBD2B72}" type="presOf" srcId="{2690A368-ABA3-4B51-861B-A2B5E10CCA94}" destId="{EC6C23BF-AAF7-42D3-A3C8-3E01C3494E3C}" srcOrd="0" destOrd="4" presId="urn:microsoft.com/office/officeart/2005/8/layout/cycle4"/>
    <dgm:cxn modelId="{1FD0C258-F739-4218-AE2D-C1A7735E72D4}" srcId="{7F803517-5B2C-4D3C-B271-BBB3DF769B86}" destId="{2593E42F-CD7B-4C2B-8114-4481DC3A9F0A}" srcOrd="7" destOrd="0" parTransId="{D32770AF-0249-4C67-AFFE-B15040DCEF1C}" sibTransId="{B6A89769-1230-41BD-B0E2-7212CDE9E55A}"/>
    <dgm:cxn modelId="{AC520687-1DDB-4CCF-A37B-A910214262B6}" type="presOf" srcId="{FAA65B00-1FFC-468A-B75F-9B7A98D0880F}" destId="{0627A423-4C18-4D0F-939E-1D865A761932}" srcOrd="1" destOrd="4" presId="urn:microsoft.com/office/officeart/2005/8/layout/cycle4"/>
    <dgm:cxn modelId="{E50EEC5A-542B-4E01-B889-7F2ED0F785AC}" type="presOf" srcId="{6F9D4A5C-A98F-41DC-BBB6-8F4269858EC5}" destId="{992939AB-5852-41E6-930C-4827737DDA0A}" srcOrd="1" destOrd="0" presId="urn:microsoft.com/office/officeart/2005/8/layout/cycle4"/>
    <dgm:cxn modelId="{619D2307-F5D3-40D9-869F-79030CB04597}" srcId="{764E418F-7C9A-4FD8-97B0-E2BE55A1D25F}" destId="{A086DDBF-4F1F-4D0D-B5A7-157680E158F5}" srcOrd="5" destOrd="0" parTransId="{64E1E7DA-792C-4DCD-8AF8-BB41D10938D0}" sibTransId="{BB8CB1B9-6F96-42BF-86E4-297CC1295BE2}"/>
    <dgm:cxn modelId="{6E89B279-EAC4-460F-B451-377279465CF6}" srcId="{D651C026-4656-4028-859C-981DC213A7B9}" destId="{96C859F8-341A-45C0-800E-B629A0BF33A4}" srcOrd="5" destOrd="0" parTransId="{AB39A91B-6D18-4EEA-9389-60A932CD8893}" sibTransId="{5B4E5A87-27D2-4E80-8308-62F485917611}"/>
    <dgm:cxn modelId="{BA418F43-C50B-4D52-A15D-284A2F955D65}" type="presOf" srcId="{2E18DEB3-45BD-4665-B0E1-8FC8742D5A4D}" destId="{1608EAEB-9410-47EA-A514-566DF5EB2872}" srcOrd="1" destOrd="0" presId="urn:microsoft.com/office/officeart/2005/8/layout/cycle4"/>
    <dgm:cxn modelId="{BE0A8977-695B-4364-8082-D76B230D4328}" type="presOf" srcId="{CD9573CD-441F-4549-83A4-4F783244B986}" destId="{0627A423-4C18-4D0F-939E-1D865A761932}" srcOrd="1" destOrd="0" presId="urn:microsoft.com/office/officeart/2005/8/layout/cycle4"/>
    <dgm:cxn modelId="{4C262FEA-9DCB-40DD-97AD-56CF45592B87}" type="presOf" srcId="{2E18DEB3-45BD-4665-B0E1-8FC8742D5A4D}" destId="{F91AFB33-2073-4FA3-9CB2-4F7883038717}" srcOrd="0" destOrd="0" presId="urn:microsoft.com/office/officeart/2005/8/layout/cycle4"/>
    <dgm:cxn modelId="{CCF3846C-26C1-46B7-9B3C-70285DA32E26}" srcId="{7F803517-5B2C-4D3C-B271-BBB3DF769B86}" destId="{B4D5BF51-F0C5-405E-BCFB-D0341738793A}" srcOrd="1" destOrd="0" parTransId="{0DC81EFC-B9D7-44C4-99FB-4BFD48DE89BB}" sibTransId="{E71834A0-94B0-480C-92F9-A509673ED44D}"/>
    <dgm:cxn modelId="{ECC81D40-ACDC-44A8-9052-CCDA887DC082}" type="presOf" srcId="{5C0E92C0-A906-413C-9560-5F9E0D0F6659}" destId="{0627A423-4C18-4D0F-939E-1D865A761932}" srcOrd="1" destOrd="2" presId="urn:microsoft.com/office/officeart/2005/8/layout/cycle4"/>
    <dgm:cxn modelId="{A62A2FCE-C357-4613-817B-7F8B60B6626E}" srcId="{85A72BCF-41CA-4277-B27D-9D073536A9E9}" destId="{3A39B052-BB75-4D30-9574-AD37CA400065}" srcOrd="0" destOrd="0" parTransId="{6A41E577-44D1-4C55-99BE-669744DAF0CE}" sibTransId="{862945BF-A6C4-473C-99E2-F842508322AB}"/>
    <dgm:cxn modelId="{7829C509-1CE7-481E-B878-E67360B25C55}" type="presOf" srcId="{A086DDBF-4F1F-4D0D-B5A7-157680E158F5}" destId="{992939AB-5852-41E6-930C-4827737DDA0A}" srcOrd="1" destOrd="5" presId="urn:microsoft.com/office/officeart/2005/8/layout/cycle4"/>
    <dgm:cxn modelId="{03FE7D9B-6755-4263-9235-74637C3404AB}" type="presOf" srcId="{B4D5BF51-F0C5-405E-BCFB-D0341738793A}" destId="{86986D66-FC18-4AFF-A54E-F1B43FA1B988}" srcOrd="0" destOrd="0" presId="urn:microsoft.com/office/officeart/2005/8/layout/cycle4"/>
    <dgm:cxn modelId="{60B642FC-8330-42E2-B658-78E9E29F8F7F}" type="presOf" srcId="{C54AAB05-29AD-4EE1-ADF2-709B92C836E8}" destId="{DEFE4FE4-A344-4732-978D-1853DF02EDD9}" srcOrd="1" destOrd="0" presId="urn:microsoft.com/office/officeart/2005/8/layout/cycle4"/>
    <dgm:cxn modelId="{07DE1B9D-C333-48C2-B195-C420C5A28ADB}" type="presOf" srcId="{16C88CB1-7B3F-4044-BE8F-2BA98FAAC358}" destId="{992939AB-5852-41E6-930C-4827737DDA0A}" srcOrd="1" destOrd="2" presId="urn:microsoft.com/office/officeart/2005/8/layout/cycle4"/>
    <dgm:cxn modelId="{57553C64-0258-4B9F-94DA-1E1DB8FBA8C9}" type="presOf" srcId="{7E4CF33C-B894-4E42-8BE3-9BF7B7DDBA4A}" destId="{992939AB-5852-41E6-930C-4827737DDA0A}" srcOrd="1" destOrd="1" presId="urn:microsoft.com/office/officeart/2005/8/layout/cycle4"/>
    <dgm:cxn modelId="{1DCFA8F3-C022-46AC-B972-A8D1E35C15EE}" srcId="{D651C026-4656-4028-859C-981DC213A7B9}" destId="{2E209D66-E642-4D18-8728-4B049F5E2459}" srcOrd="1" destOrd="0" parTransId="{DAACBAF3-996C-4DB3-9DA7-2048479FF907}" sibTransId="{AA824FB7-518C-4080-BD15-DC74379434DB}"/>
    <dgm:cxn modelId="{95AE39CC-2AEE-4B5A-A9A9-45EC7A22C1F0}" srcId="{86BB54BE-BBAA-402D-84E3-3C738C46D0E4}" destId="{1444E34C-7A6E-48DE-B3D7-80DE974A28B2}" srcOrd="3" destOrd="0" parTransId="{BCCC890E-D4EE-4674-8488-E8A3C9B2DA70}" sibTransId="{716E852B-D686-4AFE-8D5B-9E19C387D871}"/>
    <dgm:cxn modelId="{C5226325-FF9D-4BE6-B6E3-439C0BEBC126}" type="presOf" srcId="{696C8EBE-6C6B-4C19-B531-18320E2904FA}" destId="{F91AFB33-2073-4FA3-9CB2-4F7883038717}" srcOrd="0" destOrd="4" presId="urn:microsoft.com/office/officeart/2005/8/layout/cycle4"/>
    <dgm:cxn modelId="{C61FE8D6-994C-4F63-A71A-0E8AD552A964}" srcId="{764E418F-7C9A-4FD8-97B0-E2BE55A1D25F}" destId="{6F9D4A5C-A98F-41DC-BBB6-8F4269858EC5}" srcOrd="0" destOrd="0" parTransId="{DE2BF858-FECC-409A-BA5F-00986B08B248}" sibTransId="{F7493B5F-D050-48B8-82B7-24C6A42A049D}"/>
    <dgm:cxn modelId="{8986547A-23F4-4810-9519-9917A351C175}" type="presOf" srcId="{3528C08A-B6AC-45A2-B14B-82FC154F3CEC}" destId="{DEFE4FE4-A344-4732-978D-1853DF02EDD9}" srcOrd="1" destOrd="4" presId="urn:microsoft.com/office/officeart/2005/8/layout/cycle4"/>
    <dgm:cxn modelId="{28721E50-606F-4290-869D-CD3EB5CEB58C}" type="presOf" srcId="{96C859F8-341A-45C0-800E-B629A0BF33A4}" destId="{DEFE4FE4-A344-4732-978D-1853DF02EDD9}" srcOrd="1" destOrd="5" presId="urn:microsoft.com/office/officeart/2005/8/layout/cycle4"/>
    <dgm:cxn modelId="{F15814C4-5C16-4035-8A5E-F727C5F66676}" srcId="{B4D5BF51-F0C5-405E-BCFB-D0341738793A}" destId="{33EB014B-E6B8-4ACE-A2CD-6D962CE34614}" srcOrd="3" destOrd="0" parTransId="{636EDD16-6709-46AF-82D3-3AB72003D143}" sibTransId="{14FAD54A-0B18-42B3-9D24-D0928337E2A3}"/>
    <dgm:cxn modelId="{50625293-2DDF-475C-A7A0-418DABDB1F98}" type="presOf" srcId="{33EB014B-E6B8-4ACE-A2CD-6D962CE34614}" destId="{1608EAEB-9410-47EA-A514-566DF5EB2872}" srcOrd="1" destOrd="5" presId="urn:microsoft.com/office/officeart/2005/8/layout/cycle4"/>
    <dgm:cxn modelId="{85D29D5F-0C34-4CED-8589-982A47678F68}" type="presOf" srcId="{1444E34C-7A6E-48DE-B3D7-80DE974A28B2}" destId="{3BA8E47F-3B58-49D9-BB9B-E6052A43AB9C}" srcOrd="0" destOrd="3" presId="urn:microsoft.com/office/officeart/2005/8/layout/cycle4"/>
    <dgm:cxn modelId="{31A29307-FC76-41DE-95C0-C442C3882D8B}" srcId="{B4D5BF51-F0C5-405E-BCFB-D0341738793A}" destId="{696C8EBE-6C6B-4C19-B531-18320E2904FA}" srcOrd="2" destOrd="0" parTransId="{4A156277-E19C-4F21-A7B1-AE000BC2B6B0}" sibTransId="{2B0001C6-670E-47E3-B3C3-950E445ED03A}"/>
    <dgm:cxn modelId="{7673643C-010C-4430-92A6-285FDAA2C74A}" type="presOf" srcId="{7F803517-5B2C-4D3C-B271-BBB3DF769B86}" destId="{490B26D1-5FAE-4493-BFE6-069226D2E065}" srcOrd="0" destOrd="0" presId="urn:microsoft.com/office/officeart/2005/8/layout/cycle4"/>
    <dgm:cxn modelId="{35C4ECB3-05DC-4DAD-943A-05A1491FAC58}" type="presOf" srcId="{33EB014B-E6B8-4ACE-A2CD-6D962CE34614}" destId="{F91AFB33-2073-4FA3-9CB2-4F7883038717}" srcOrd="0" destOrd="5" presId="urn:microsoft.com/office/officeart/2005/8/layout/cycle4"/>
    <dgm:cxn modelId="{9B2D3AA7-367F-46F9-9DDC-6BEFB7AE3B00}" type="presOf" srcId="{A086DDBF-4F1F-4D0D-B5A7-157680E158F5}" destId="{EC6C23BF-AAF7-42D3-A3C8-3E01C3494E3C}" srcOrd="0" destOrd="5" presId="urn:microsoft.com/office/officeart/2005/8/layout/cycle4"/>
    <dgm:cxn modelId="{6941262E-A17D-48A7-B934-CB727AACAD62}" type="presOf" srcId="{060BCB8E-9BEA-449F-A23C-2D42DE4C9B90}" destId="{1608EAEB-9410-47EA-A514-566DF5EB2872}" srcOrd="1" destOrd="3" presId="urn:microsoft.com/office/officeart/2005/8/layout/cycle4"/>
    <dgm:cxn modelId="{6878CCEC-9B08-4DB3-846F-B879E7544C9D}" srcId="{764E418F-7C9A-4FD8-97B0-E2BE55A1D25F}" destId="{16C88CB1-7B3F-4044-BE8F-2BA98FAAC358}" srcOrd="2" destOrd="0" parTransId="{4367D5FD-C2FD-4ED9-9DBF-0A8B105D8B17}" sibTransId="{D1135E9F-A64C-4554-8A1F-6AD709DD7BE8}"/>
    <dgm:cxn modelId="{FDE110FF-8C90-4C9E-A1A6-6159467F9A08}" type="presOf" srcId="{988884D4-D7C6-450F-80ED-FC97EF4BEF66}" destId="{1608EAEB-9410-47EA-A514-566DF5EB2872}" srcOrd="1" destOrd="6" presId="urn:microsoft.com/office/officeart/2005/8/layout/cycle4"/>
    <dgm:cxn modelId="{0AF1CEC8-9F13-4B0A-8851-AC8CCD7C2D79}" type="presOf" srcId="{16C88CB1-7B3F-4044-BE8F-2BA98FAAC358}" destId="{EC6C23BF-AAF7-42D3-A3C8-3E01C3494E3C}" srcOrd="0" destOrd="2" presId="urn:microsoft.com/office/officeart/2005/8/layout/cycle4"/>
    <dgm:cxn modelId="{6C189D00-8D43-4E14-BA2D-D961C8404485}" srcId="{B4D5BF51-F0C5-405E-BCFB-D0341738793A}" destId="{060BCB8E-9BEA-449F-A23C-2D42DE4C9B90}" srcOrd="1" destOrd="0" parTransId="{AD35A664-D461-45D4-9684-7631A6A3E689}" sibTransId="{4FAACEA6-0644-465D-A36F-D38372973B70}"/>
    <dgm:cxn modelId="{E7AD1262-3D05-45F8-A321-8929753F37D3}" type="presOf" srcId="{A54A24AF-94BA-42DA-B099-A0A7A5315A8A}" destId="{F91AFB33-2073-4FA3-9CB2-4F7883038717}" srcOrd="0" destOrd="7" presId="urn:microsoft.com/office/officeart/2005/8/layout/cycle4"/>
    <dgm:cxn modelId="{20E5AFE1-2170-4A16-8234-EEA88719107F}" type="presOf" srcId="{7E4CF33C-B894-4E42-8BE3-9BF7B7DDBA4A}" destId="{EC6C23BF-AAF7-42D3-A3C8-3E01C3494E3C}" srcOrd="0" destOrd="1" presId="urn:microsoft.com/office/officeart/2005/8/layout/cycle4"/>
    <dgm:cxn modelId="{43FCEA4C-092A-4C8B-8E50-EE0E937A442C}" type="presOf" srcId="{1444E34C-7A6E-48DE-B3D7-80DE974A28B2}" destId="{0627A423-4C18-4D0F-939E-1D865A761932}" srcOrd="1" destOrd="3" presId="urn:microsoft.com/office/officeart/2005/8/layout/cycle4"/>
    <dgm:cxn modelId="{D0C56434-88BE-4E22-BFD0-43DF55A91E19}" type="presOf" srcId="{4251BA8B-14D8-493F-88D6-E6369FC31AB9}" destId="{EC6C23BF-AAF7-42D3-A3C8-3E01C3494E3C}" srcOrd="0" destOrd="3" presId="urn:microsoft.com/office/officeart/2005/8/layout/cycle4"/>
    <dgm:cxn modelId="{533D9622-8C9F-4FA2-A722-ABB2271523C1}" srcId="{D651C026-4656-4028-859C-981DC213A7B9}" destId="{F916ACB5-1FCC-43AD-BAD2-2055BA748704}" srcOrd="2" destOrd="0" parTransId="{5971653A-7CD2-42C0-8F3E-C8C7234EE4E1}" sibTransId="{97CB42C1-0587-4308-9920-BBEFAA6A4D72}"/>
    <dgm:cxn modelId="{AD0CB80F-B663-4A1B-AC8C-05A5AD3E0036}" type="presOf" srcId="{6F9D4A5C-A98F-41DC-BBB6-8F4269858EC5}" destId="{EC6C23BF-AAF7-42D3-A3C8-3E01C3494E3C}" srcOrd="0" destOrd="0" presId="urn:microsoft.com/office/officeart/2005/8/layout/cycle4"/>
    <dgm:cxn modelId="{DB438C98-85B9-442E-B4F7-0E3077066351}" type="presOf" srcId="{696C8EBE-6C6B-4C19-B531-18320E2904FA}" destId="{1608EAEB-9410-47EA-A514-566DF5EB2872}" srcOrd="1" destOrd="4" presId="urn:microsoft.com/office/officeart/2005/8/layout/cycle4"/>
    <dgm:cxn modelId="{D0B43FCD-7F73-4815-A500-5EF97502A9E4}" srcId="{764E418F-7C9A-4FD8-97B0-E2BE55A1D25F}" destId="{2690A368-ABA3-4B51-861B-A2B5E10CCA94}" srcOrd="4" destOrd="0" parTransId="{07CB4071-5FB8-46DE-8912-76980DEDF3BB}" sibTransId="{6423F3C4-11A3-4EE4-B21F-5338C60E6609}"/>
    <dgm:cxn modelId="{B17F9EA9-E94B-453F-AB30-FAB465A4EE15}" type="presOf" srcId="{3A39B052-BB75-4D30-9574-AD37CA400065}" destId="{F91AFB33-2073-4FA3-9CB2-4F7883038717}" srcOrd="0" destOrd="2" presId="urn:microsoft.com/office/officeart/2005/8/layout/cycle4"/>
    <dgm:cxn modelId="{98BDFE30-0FE5-4645-ACAC-EEDD825112A7}" type="presOf" srcId="{474EBDFB-1101-4C43-9BC1-0896B6C5DB49}" destId="{C30661E5-B460-48A6-BC55-989A2312720B}" srcOrd="0" destOrd="3" presId="urn:microsoft.com/office/officeart/2005/8/layout/cycle4"/>
    <dgm:cxn modelId="{91B80FC9-292C-4DF8-BEC1-B9E132FAEF52}" srcId="{D651C026-4656-4028-859C-981DC213A7B9}" destId="{3528C08A-B6AC-45A2-B14B-82FC154F3CEC}" srcOrd="4" destOrd="0" parTransId="{101FE54D-6628-4D7E-A461-0B4960D48127}" sibTransId="{204BB3AA-2802-4F93-9241-D70F0D31D9C6}"/>
    <dgm:cxn modelId="{E0144898-846D-4394-9736-122ED63D464F}" srcId="{7F803517-5B2C-4D3C-B271-BBB3DF769B86}" destId="{D651C026-4656-4028-859C-981DC213A7B9}" srcOrd="3" destOrd="0" parTransId="{A46F657A-BBAF-4161-860F-826580074D21}" sibTransId="{585211E1-272A-4A9F-A483-54353227FE87}"/>
    <dgm:cxn modelId="{04D5F640-288A-4232-943A-DE5BF14F8F2C}" type="presOf" srcId="{CD9573CD-441F-4549-83A4-4F783244B986}" destId="{3BA8E47F-3B58-49D9-BB9B-E6052A43AB9C}" srcOrd="0" destOrd="0" presId="urn:microsoft.com/office/officeart/2005/8/layout/cycle4"/>
    <dgm:cxn modelId="{38BF8172-1661-43AB-B450-7FA00984CDDD}" type="presOf" srcId="{060BCB8E-9BEA-449F-A23C-2D42DE4C9B90}" destId="{F91AFB33-2073-4FA3-9CB2-4F7883038717}" srcOrd="0" destOrd="3" presId="urn:microsoft.com/office/officeart/2005/8/layout/cycle4"/>
    <dgm:cxn modelId="{F253675B-36DE-46D8-BF18-793CD3322CBA}" type="presOf" srcId="{474EBDFB-1101-4C43-9BC1-0896B6C5DB49}" destId="{DEFE4FE4-A344-4732-978D-1853DF02EDD9}" srcOrd="1" destOrd="3" presId="urn:microsoft.com/office/officeart/2005/8/layout/cycle4"/>
    <dgm:cxn modelId="{24E97B1F-8415-40AB-90E4-E265D59AD998}" type="presOf" srcId="{3A39B052-BB75-4D30-9574-AD37CA400065}" destId="{1608EAEB-9410-47EA-A514-566DF5EB2872}" srcOrd="1" destOrd="2" presId="urn:microsoft.com/office/officeart/2005/8/layout/cycle4"/>
    <dgm:cxn modelId="{95C422D8-C21A-4D08-955D-19B8DF7AEF7F}" srcId="{B4D5BF51-F0C5-405E-BCFB-D0341738793A}" destId="{988884D4-D7C6-450F-80ED-FC97EF4BEF66}" srcOrd="4" destOrd="0" parTransId="{BBA6E312-024E-4CA5-9E5F-E0D7C9D3C849}" sibTransId="{C958E0C8-0B49-4527-BD1F-9893C7205F58}"/>
    <dgm:cxn modelId="{DD0BBB37-7E8A-45F6-BD11-404D75562148}" type="presOf" srcId="{3528C08A-B6AC-45A2-B14B-82FC154F3CEC}" destId="{C30661E5-B460-48A6-BC55-989A2312720B}" srcOrd="0" destOrd="4" presId="urn:microsoft.com/office/officeart/2005/8/layout/cycle4"/>
    <dgm:cxn modelId="{4BC06B64-E519-4CEE-AE99-E9B8C66D82C8}" type="presOf" srcId="{D651C026-4656-4028-859C-981DC213A7B9}" destId="{A12D6D07-9A71-4FA8-AED6-9FD06A2B6FC1}" srcOrd="0" destOrd="0" presId="urn:microsoft.com/office/officeart/2005/8/layout/cycle4"/>
    <dgm:cxn modelId="{2F855B51-47F9-4722-B8A9-5FD4D2804263}" srcId="{D651C026-4656-4028-859C-981DC213A7B9}" destId="{474EBDFB-1101-4C43-9BC1-0896B6C5DB49}" srcOrd="3" destOrd="0" parTransId="{BD6C5CF1-2BA5-461C-8172-DA40105D1113}" sibTransId="{90339AF1-1AD1-4DAD-B471-36BD4653C492}"/>
    <dgm:cxn modelId="{4C5CB355-731B-41DC-A255-B0A839BD76DA}" type="presOf" srcId="{96C859F8-341A-45C0-800E-B629A0BF33A4}" destId="{C30661E5-B460-48A6-BC55-989A2312720B}" srcOrd="0" destOrd="5" presId="urn:microsoft.com/office/officeart/2005/8/layout/cycle4"/>
    <dgm:cxn modelId="{09147611-A1CF-418C-8F80-C5BCF4277D34}" srcId="{86BB54BE-BBAA-402D-84E3-3C738C46D0E4}" destId="{0171C7B9-9153-4D11-8958-9ECD89FCB5F9}" srcOrd="1" destOrd="0" parTransId="{43413E11-CC16-404A-ACE6-0EFB982021A7}" sibTransId="{7A2544E5-AB73-451E-A689-633B5218E54C}"/>
    <dgm:cxn modelId="{4FF546AF-5FF5-4595-AC8C-BE04D9A1D3F3}" type="presOf" srcId="{C54AAB05-29AD-4EE1-ADF2-709B92C836E8}" destId="{C30661E5-B460-48A6-BC55-989A2312720B}" srcOrd="0" destOrd="0" presId="urn:microsoft.com/office/officeart/2005/8/layout/cycle4"/>
    <dgm:cxn modelId="{CD3BBCCB-EC7B-447D-B093-B927F1F81A2B}" srcId="{7F803517-5B2C-4D3C-B271-BBB3DF769B86}" destId="{7099A638-41E9-4519-875B-17E0C1D9E571}" srcOrd="6" destOrd="0" parTransId="{DF4D45BE-A43D-405B-9A89-158C0A2E80BD}" sibTransId="{6D6DC36D-D2C6-4B08-BA62-21E0DE2CCE98}"/>
    <dgm:cxn modelId="{EAAECA74-97D0-4DF3-A582-F98803717CAB}" type="presOf" srcId="{85A72BCF-41CA-4277-B27D-9D073536A9E9}" destId="{F91AFB33-2073-4FA3-9CB2-4F7883038717}" srcOrd="0" destOrd="1" presId="urn:microsoft.com/office/officeart/2005/8/layout/cycle4"/>
    <dgm:cxn modelId="{093D5972-F5BE-42B9-8564-0F96500C0E18}" srcId="{7F803517-5B2C-4D3C-B271-BBB3DF769B86}" destId="{AC3D143A-A59D-4A7C-ABD7-580F637DF257}" srcOrd="4" destOrd="0" parTransId="{6ABC7406-042C-4219-B8E6-55FB741D91F7}" sibTransId="{C47E4B2D-E701-4411-B6C9-4D4834F49205}"/>
    <dgm:cxn modelId="{7E3F20FA-CED6-42E9-93F4-6EEBD65B6126}" type="presOf" srcId="{0171C7B9-9153-4D11-8958-9ECD89FCB5F9}" destId="{0627A423-4C18-4D0F-939E-1D865A761932}" srcOrd="1" destOrd="1" presId="urn:microsoft.com/office/officeart/2005/8/layout/cycle4"/>
    <dgm:cxn modelId="{AC13C3D6-D608-4DB3-8335-E4C7F6F9179E}" type="presParOf" srcId="{490B26D1-5FAE-4493-BFE6-069226D2E065}" destId="{288130E1-E24F-49DE-BDD8-816DA53C0B54}" srcOrd="0" destOrd="0" presId="urn:microsoft.com/office/officeart/2005/8/layout/cycle4"/>
    <dgm:cxn modelId="{B3754CCD-F980-4A46-A305-AE9714487ABC}" type="presParOf" srcId="{288130E1-E24F-49DE-BDD8-816DA53C0B54}" destId="{BE8C9128-B1AB-4128-A9B6-1216DD219A30}" srcOrd="0" destOrd="0" presId="urn:microsoft.com/office/officeart/2005/8/layout/cycle4"/>
    <dgm:cxn modelId="{A4BFC578-6C66-4A70-B178-F241A80586B5}" type="presParOf" srcId="{BE8C9128-B1AB-4128-A9B6-1216DD219A30}" destId="{EC6C23BF-AAF7-42D3-A3C8-3E01C3494E3C}" srcOrd="0" destOrd="0" presId="urn:microsoft.com/office/officeart/2005/8/layout/cycle4"/>
    <dgm:cxn modelId="{2656E26D-9A7D-4DBC-BA27-15B65A8016F2}" type="presParOf" srcId="{BE8C9128-B1AB-4128-A9B6-1216DD219A30}" destId="{992939AB-5852-41E6-930C-4827737DDA0A}" srcOrd="1" destOrd="0" presId="urn:microsoft.com/office/officeart/2005/8/layout/cycle4"/>
    <dgm:cxn modelId="{6A57BAEF-4079-4409-8075-2C9DCCAA5DB3}" type="presParOf" srcId="{288130E1-E24F-49DE-BDD8-816DA53C0B54}" destId="{A55E2EE1-CFB4-40A3-8A34-55F25AD2FCF9}" srcOrd="1" destOrd="0" presId="urn:microsoft.com/office/officeart/2005/8/layout/cycle4"/>
    <dgm:cxn modelId="{142D371E-7F5C-4FEF-B28C-5E9C9EC72F87}" type="presParOf" srcId="{A55E2EE1-CFB4-40A3-8A34-55F25AD2FCF9}" destId="{F91AFB33-2073-4FA3-9CB2-4F7883038717}" srcOrd="0" destOrd="0" presId="urn:microsoft.com/office/officeart/2005/8/layout/cycle4"/>
    <dgm:cxn modelId="{4EB1BA8E-7865-4191-8EEB-7FBDE610B0FB}" type="presParOf" srcId="{A55E2EE1-CFB4-40A3-8A34-55F25AD2FCF9}" destId="{1608EAEB-9410-47EA-A514-566DF5EB2872}" srcOrd="1" destOrd="0" presId="urn:microsoft.com/office/officeart/2005/8/layout/cycle4"/>
    <dgm:cxn modelId="{E2049B17-68AA-4C73-A69C-FA08DD91B399}" type="presParOf" srcId="{288130E1-E24F-49DE-BDD8-816DA53C0B54}" destId="{30B80C18-878E-45D5-B8B3-14B525CC4B9D}" srcOrd="2" destOrd="0" presId="urn:microsoft.com/office/officeart/2005/8/layout/cycle4"/>
    <dgm:cxn modelId="{400552BD-C4FC-49B6-9992-3E035F403F4B}" type="presParOf" srcId="{30B80C18-878E-45D5-B8B3-14B525CC4B9D}" destId="{3BA8E47F-3B58-49D9-BB9B-E6052A43AB9C}" srcOrd="0" destOrd="0" presId="urn:microsoft.com/office/officeart/2005/8/layout/cycle4"/>
    <dgm:cxn modelId="{20084F89-0EAC-4544-BF81-D5FBDE778633}" type="presParOf" srcId="{30B80C18-878E-45D5-B8B3-14B525CC4B9D}" destId="{0627A423-4C18-4D0F-939E-1D865A761932}" srcOrd="1" destOrd="0" presId="urn:microsoft.com/office/officeart/2005/8/layout/cycle4"/>
    <dgm:cxn modelId="{8346830D-DBB9-46DB-97F9-BFBBFF3D9DFA}" type="presParOf" srcId="{288130E1-E24F-49DE-BDD8-816DA53C0B54}" destId="{06BCCBA3-319A-4CA2-9FB6-6AD085F22546}" srcOrd="3" destOrd="0" presId="urn:microsoft.com/office/officeart/2005/8/layout/cycle4"/>
    <dgm:cxn modelId="{ED5CE6AD-B6EE-4D8C-8021-914C81C957E6}" type="presParOf" srcId="{06BCCBA3-319A-4CA2-9FB6-6AD085F22546}" destId="{C30661E5-B460-48A6-BC55-989A2312720B}" srcOrd="0" destOrd="0" presId="urn:microsoft.com/office/officeart/2005/8/layout/cycle4"/>
    <dgm:cxn modelId="{4AADD20F-A261-4742-B001-A17287759DA5}" type="presParOf" srcId="{06BCCBA3-319A-4CA2-9FB6-6AD085F22546}" destId="{DEFE4FE4-A344-4732-978D-1853DF02EDD9}" srcOrd="1" destOrd="0" presId="urn:microsoft.com/office/officeart/2005/8/layout/cycle4"/>
    <dgm:cxn modelId="{EAC3E02C-DA78-43C3-A925-38124F391C4D}" type="presParOf" srcId="{288130E1-E24F-49DE-BDD8-816DA53C0B54}" destId="{5BD5E7E0-FA6F-444C-81E0-96E31D062591}" srcOrd="4" destOrd="0" presId="urn:microsoft.com/office/officeart/2005/8/layout/cycle4"/>
    <dgm:cxn modelId="{A81F2C22-6586-4CD2-9CBA-19EF15141F56}" type="presParOf" srcId="{490B26D1-5FAE-4493-BFE6-069226D2E065}" destId="{6DA21AE2-562C-4D9A-AF39-D0835A2B20E5}" srcOrd="1" destOrd="0" presId="urn:microsoft.com/office/officeart/2005/8/layout/cycle4"/>
    <dgm:cxn modelId="{4E763970-E77B-43F8-9D06-016B550480E3}" type="presParOf" srcId="{6DA21AE2-562C-4D9A-AF39-D0835A2B20E5}" destId="{8D1C92FE-787F-4489-9E87-330BE71FC11D}" srcOrd="0" destOrd="0" presId="urn:microsoft.com/office/officeart/2005/8/layout/cycle4"/>
    <dgm:cxn modelId="{E8B20433-4E2E-45B9-8473-A664CD5DDD4F}" type="presParOf" srcId="{6DA21AE2-562C-4D9A-AF39-D0835A2B20E5}" destId="{86986D66-FC18-4AFF-A54E-F1B43FA1B988}" srcOrd="1" destOrd="0" presId="urn:microsoft.com/office/officeart/2005/8/layout/cycle4"/>
    <dgm:cxn modelId="{AB47EDE7-ED2D-42B7-BB78-6C87AD6BBC26}" type="presParOf" srcId="{6DA21AE2-562C-4D9A-AF39-D0835A2B20E5}" destId="{35200002-C065-4791-9413-3E3AEB36FDF6}" srcOrd="2" destOrd="0" presId="urn:microsoft.com/office/officeart/2005/8/layout/cycle4"/>
    <dgm:cxn modelId="{59588EF7-DDE0-4BDC-8F52-4FE00F68D24F}" type="presParOf" srcId="{6DA21AE2-562C-4D9A-AF39-D0835A2B20E5}" destId="{A12D6D07-9A71-4FA8-AED6-9FD06A2B6FC1}" srcOrd="3" destOrd="0" presId="urn:microsoft.com/office/officeart/2005/8/layout/cycle4"/>
    <dgm:cxn modelId="{C4103F70-5332-4845-A781-0F880A9F59F5}" type="presParOf" srcId="{6DA21AE2-562C-4D9A-AF39-D0835A2B20E5}" destId="{7B818DFA-991C-42E7-8F47-EF37B787F7B5}" srcOrd="4" destOrd="0" presId="urn:microsoft.com/office/officeart/2005/8/layout/cycle4"/>
    <dgm:cxn modelId="{D6AB737E-F0D6-48CE-BD93-0E71211B1AF7}" type="presParOf" srcId="{490B26D1-5FAE-4493-BFE6-069226D2E065}" destId="{553D7D79-9CD6-4930-9E73-498C7775EBF8}" srcOrd="2" destOrd="0" presId="urn:microsoft.com/office/officeart/2005/8/layout/cycle4"/>
    <dgm:cxn modelId="{4D4A5630-3C07-4CCC-AB13-DA56CF11A7B6}" type="presParOf" srcId="{490B26D1-5FAE-4493-BFE6-069226D2E065}" destId="{8461B07E-D840-4584-9F63-925898F039A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8E47F-3B58-49D9-BB9B-E6052A43AB9C}">
      <dsp:nvSpPr>
        <dsp:cNvPr id="0" name=""/>
        <dsp:cNvSpPr/>
      </dsp:nvSpPr>
      <dsp:spPr>
        <a:xfrm>
          <a:off x="3632270" y="168736"/>
          <a:ext cx="4612889" cy="24265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FF"/>
          </a:solidFill>
          <a:prstDash val="solid"/>
          <a:miter lim="800000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kern="1200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4.</a:t>
          </a:r>
          <a:endParaRPr lang="ru-RU" sz="1300" kern="1200" dirty="0">
            <a:latin typeface="e-Ukraine Bold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Укладання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освітньої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endParaRPr lang="ru-RU" sz="1300" b="1" kern="1200" dirty="0">
            <a:solidFill>
              <a:srgbClr val="FA8C00"/>
            </a:solidFill>
            <a:latin typeface="e-Ukraine Bold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kern="1200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5.</a:t>
          </a:r>
          <a:endParaRPr lang="uk-UA" sz="1300" b="1" kern="1200" dirty="0">
            <a:solidFill>
              <a:srgbClr val="0046D2"/>
            </a:solidFill>
            <a:latin typeface="e-Ukraine Bold"/>
            <a:cs typeface="Times New Roman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Оформлення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освітньої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endParaRPr lang="uk-UA" sz="1300" b="1" kern="1200" dirty="0">
            <a:solidFill>
              <a:srgbClr val="FA8C00"/>
            </a:solidFill>
            <a:latin typeface="e-Ukraine Bold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5069441" y="828679"/>
        <a:ext cx="3122414" cy="1713308"/>
      </dsp:txXfrm>
    </dsp:sp>
    <dsp:sp modelId="{C30661E5-B460-48A6-BC55-989A2312720B}">
      <dsp:nvSpPr>
        <dsp:cNvPr id="0" name=""/>
        <dsp:cNvSpPr/>
      </dsp:nvSpPr>
      <dsp:spPr>
        <a:xfrm>
          <a:off x="154280" y="2794607"/>
          <a:ext cx="3653583" cy="2653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FF"/>
          </a:solidFill>
          <a:prstDash val="solid"/>
          <a:miter lim="800000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kern="1200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6.</a:t>
          </a:r>
          <a:r>
            <a:rPr lang="ru-RU" sz="1300" b="1" kern="1200" dirty="0" smtClean="0">
              <a:latin typeface="e-Ukraine Bold"/>
              <a:cs typeface="Times New Roman" pitchFamily="18" charset="0"/>
            </a:rPr>
            <a:t> </a:t>
          </a:r>
          <a:endParaRPr lang="ru-RU" sz="1300" kern="1200" dirty="0">
            <a:latin typeface="e-Ukraine Bold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Підготовка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пропозицій</a:t>
          </a:r>
          <a:endParaRPr lang="ru-RU" sz="1300" b="1" kern="1200" dirty="0">
            <a:solidFill>
              <a:srgbClr val="FA8C00"/>
            </a:solidFill>
            <a:latin typeface="e-Ukraine Bold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до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uk-UA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оцінювання якості освітньої програми</a:t>
          </a:r>
          <a:endParaRPr lang="ru-RU" sz="1300" b="1" kern="1200" dirty="0">
            <a:solidFill>
              <a:srgbClr val="FA8C00"/>
            </a:solidFill>
            <a:latin typeface="e-Ukraine Bold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kern="1200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7. </a:t>
          </a:r>
          <a:endParaRPr lang="uk-UA" sz="1300" b="1" kern="1200" dirty="0">
            <a:solidFill>
              <a:srgbClr val="0046D2"/>
            </a:solidFill>
            <a:latin typeface="e-Ukraine Bold"/>
            <a:cs typeface="Times New Roman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Подання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документів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до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Державної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служби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якості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освіти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України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для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проведення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uk-UA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експертизи</a:t>
          </a:r>
          <a:endParaRPr lang="uk-UA" sz="1300" b="1" kern="1200" dirty="0">
            <a:solidFill>
              <a:srgbClr val="FA8C00"/>
            </a:solidFill>
            <a:latin typeface="e-Ukraine Bold"/>
            <a:cs typeface="Times New Roman" pitchFamily="18" charset="0"/>
          </a:endParaRPr>
        </a:p>
      </dsp:txBody>
      <dsp:txXfrm>
        <a:off x="212568" y="3516258"/>
        <a:ext cx="2440932" cy="1873510"/>
      </dsp:txXfrm>
    </dsp:sp>
    <dsp:sp modelId="{F91AFB33-2073-4FA3-9CB2-4F7883038717}">
      <dsp:nvSpPr>
        <dsp:cNvPr id="0" name=""/>
        <dsp:cNvSpPr/>
      </dsp:nvSpPr>
      <dsp:spPr>
        <a:xfrm>
          <a:off x="3626269" y="2599022"/>
          <a:ext cx="4624891" cy="2884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FF"/>
          </a:solidFill>
          <a:prstDash val="solid"/>
          <a:miter lim="800000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latin typeface="e-Ukraine Bold"/>
          </a:endParaRPr>
        </a:p>
        <a:p>
          <a:pPr marL="228600" lvl="2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200" b="1" kern="1200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8. </a:t>
          </a:r>
          <a:endParaRPr lang="ru-RU" sz="1200" kern="1200" dirty="0">
            <a:latin typeface="e-Ukraine Bold"/>
          </a:endParaRPr>
        </a:p>
        <a:p>
          <a:pPr marL="342900" lvl="3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Проведення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внутрішнього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	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оцінювання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 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якості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освітньої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	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згідно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з  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програмою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uk-UA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оцінювання</a:t>
          </a:r>
          <a:endParaRPr lang="ru-RU" sz="1200" b="1" kern="1200" dirty="0">
            <a:solidFill>
              <a:srgbClr val="FA8C00"/>
            </a:solidFill>
            <a:latin typeface="e-Ukraine Bold"/>
          </a:endParaRP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200" b="1" kern="1200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9. </a:t>
          </a:r>
          <a:endParaRPr lang="uk-UA" sz="1200" b="1" kern="1200" dirty="0">
            <a:solidFill>
              <a:srgbClr val="0046D2"/>
            </a:solidFill>
            <a:latin typeface="e-Ukraine Bold"/>
            <a:cs typeface="Times New Roman" pitchFamily="18" charset="0"/>
          </a:endParaRP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Подання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результатів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внутрішнього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</a:t>
          </a:r>
          <a:r>
            <a:rPr lang="uk-UA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нювання</a:t>
          </a:r>
          <a:r>
            <a:rPr lang="uk-UA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(кількісні і якісні дані) до Державної служби якості освіти України</a:t>
          </a:r>
          <a:endParaRPr lang="uk-UA" sz="1200" b="1" kern="1200" dirty="0">
            <a:solidFill>
              <a:srgbClr val="FA8C00"/>
            </a:solidFill>
            <a:latin typeface="e-Ukraine Bold"/>
            <a:cs typeface="Times New Roman" pitchFamily="18" charset="0"/>
          </a:endParaRP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200" b="1" kern="1200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10. </a:t>
          </a:r>
          <a:endParaRPr lang="uk-UA" sz="1200" b="1" kern="1200" dirty="0">
            <a:solidFill>
              <a:srgbClr val="0046D2"/>
            </a:solidFill>
            <a:latin typeface="e-Ukraine Bold"/>
            <a:cs typeface="Times New Roman" pitchFamily="18" charset="0"/>
          </a:endParaRP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Участь у </a:t>
          </a: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зовнішньому</a:t>
          </a:r>
          <a:endParaRPr lang="ru-RU" sz="1200" kern="1200" dirty="0">
            <a:latin typeface="e-Ukraine Bold"/>
          </a:endParaRP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оцінюванні</a:t>
          </a:r>
          <a:r>
            <a:rPr lang="ru-RU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uk-UA" sz="12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якості освітньої програми</a:t>
          </a:r>
          <a:endParaRPr lang="ru-RU" sz="1200" kern="1200" dirty="0">
            <a:latin typeface="e-Ukraine Bold"/>
          </a:endParaRPr>
        </a:p>
      </dsp:txBody>
      <dsp:txXfrm>
        <a:off x="5077089" y="2662374"/>
        <a:ext cx="3110719" cy="2036298"/>
      </dsp:txXfrm>
    </dsp:sp>
    <dsp:sp modelId="{EC6C23BF-AAF7-42D3-A3C8-3E01C3494E3C}">
      <dsp:nvSpPr>
        <dsp:cNvPr id="0" name=""/>
        <dsp:cNvSpPr/>
      </dsp:nvSpPr>
      <dsp:spPr>
        <a:xfrm>
          <a:off x="242143" y="139651"/>
          <a:ext cx="3547610" cy="25894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FF"/>
          </a:solidFill>
          <a:prstDash val="solid"/>
          <a:miter lim="800000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</a:t>
          </a:r>
          <a:r>
            <a:rPr lang="ru-RU" sz="1300" b="1" kern="1200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 1.</a:t>
          </a:r>
          <a:endParaRPr lang="ru-RU" sz="1300" kern="1200" dirty="0">
            <a:latin typeface="e-Ukraine Bold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Формування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команди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проєкту</a:t>
          </a:r>
          <a:endParaRPr lang="ru-RU" sz="1300" b="1" kern="1200" dirty="0">
            <a:solidFill>
              <a:srgbClr val="FA8C00"/>
            </a:solidFill>
            <a:latin typeface="e-Ukraine Bold"/>
            <a:cs typeface="Times New Roman" panose="020206030504050203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b="1" kern="1200" dirty="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 2. </a:t>
          </a:r>
          <a:endParaRPr lang="uk-UA" sz="1300" b="1" kern="1200" dirty="0">
            <a:solidFill>
              <a:srgbClr val="0046D2"/>
            </a:solidFill>
            <a:latin typeface="e-Ukraine Bold"/>
            <a:cs typeface="Times New Roman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Генерування ідеї</a:t>
          </a:r>
          <a:endParaRPr lang="uk-UA" sz="1300" b="1" kern="1200" dirty="0">
            <a:solidFill>
              <a:srgbClr val="FA8C00"/>
            </a:solidFill>
            <a:latin typeface="e-Ukraine Bold"/>
            <a:cs typeface="Times New Roman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smtClean="0">
              <a:solidFill>
                <a:srgbClr val="0046D2"/>
              </a:solidFill>
              <a:latin typeface="e-Ukraine Bold"/>
              <a:cs typeface="Times New Roman" pitchFamily="18" charset="0"/>
            </a:rPr>
            <a:t>Крок 3. </a:t>
          </a:r>
          <a:endParaRPr lang="ru-RU" sz="1300" b="1" kern="1200" dirty="0">
            <a:solidFill>
              <a:srgbClr val="0046D2"/>
            </a:solidFill>
            <a:latin typeface="e-Ukraine Bold"/>
            <a:cs typeface="Times New Roman" panose="020206030504050203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Вивчення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вимог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до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освітньої</a:t>
          </a:r>
          <a:r>
            <a:rPr lang="ru-RU" sz="1300" b="1" kern="1200" dirty="0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 </a:t>
          </a:r>
          <a:r>
            <a:rPr lang="ru-RU" sz="1300" b="1" kern="1200" dirty="0" err="1" smtClean="0">
              <a:solidFill>
                <a:srgbClr val="FA8C00"/>
              </a:solidFill>
              <a:latin typeface="e-Ukraine Bold"/>
              <a:cs typeface="Times New Roman" pitchFamily="18" charset="0"/>
            </a:rPr>
            <a:t>програми</a:t>
          </a:r>
          <a:endParaRPr lang="ru-RU" sz="1300" b="1" kern="1200" dirty="0">
            <a:solidFill>
              <a:srgbClr val="FA8C00"/>
            </a:solidFill>
            <a:latin typeface="e-Ukraine Bold"/>
            <a:cs typeface="Times New Roman" panose="02020603050405020304" pitchFamily="18" charset="0"/>
          </a:endParaRPr>
        </a:p>
      </dsp:txBody>
      <dsp:txXfrm>
        <a:off x="299026" y="196534"/>
        <a:ext cx="2369561" cy="1828352"/>
      </dsp:txXfrm>
    </dsp:sp>
    <dsp:sp modelId="{8D1C92FE-787F-4489-9E87-330BE71FC11D}">
      <dsp:nvSpPr>
        <dsp:cNvPr id="0" name=""/>
        <dsp:cNvSpPr/>
      </dsp:nvSpPr>
      <dsp:spPr>
        <a:xfrm>
          <a:off x="1730949" y="1361137"/>
          <a:ext cx="2099951" cy="1299579"/>
        </a:xfrm>
        <a:prstGeom prst="pieWedge">
          <a:avLst/>
        </a:prstGeom>
        <a:solidFill>
          <a:srgbClr val="0000FF"/>
        </a:solidFill>
        <a:ln w="12700" cap="flat" cmpd="sng" algn="ctr">
          <a:solidFill>
            <a:srgbClr val="FA8C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>
              <a:latin typeface="e-Ukraine Bold"/>
              <a:cs typeface="Times New Roman" panose="02020603050405020304" pitchFamily="18" charset="0"/>
            </a:rPr>
            <a:t>Цикл 1</a:t>
          </a:r>
          <a:endParaRPr lang="en-US" sz="1400" b="1" i="0" kern="1200" dirty="0" smtClean="0">
            <a:latin typeface="e-Ukraine Bold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err="1" smtClean="0">
              <a:latin typeface="e-Ukraine Bold"/>
              <a:cs typeface="Times New Roman" panose="02020603050405020304" pitchFamily="18" charset="0"/>
            </a:rPr>
            <a:t>Проєктування</a:t>
          </a:r>
          <a:r>
            <a:rPr lang="uk-UA" sz="1400" b="1" i="0" kern="1200" dirty="0" smtClean="0">
              <a:latin typeface="e-Ukraine Bold"/>
              <a:cs typeface="Times New Roman" panose="02020603050405020304" pitchFamily="18" charset="0"/>
            </a:rPr>
            <a:t> освітньої програми</a:t>
          </a:r>
          <a:endParaRPr lang="ru-RU" sz="1400" b="1" i="0" kern="1200" dirty="0" smtClean="0">
            <a:latin typeface="e-Ukraine Bold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346010" y="1741775"/>
        <a:ext cx="1484890" cy="918941"/>
      </dsp:txXfrm>
    </dsp:sp>
    <dsp:sp modelId="{86986D66-FC18-4AFF-A54E-F1B43FA1B988}">
      <dsp:nvSpPr>
        <dsp:cNvPr id="0" name=""/>
        <dsp:cNvSpPr/>
      </dsp:nvSpPr>
      <dsp:spPr>
        <a:xfrm rot="5400000">
          <a:off x="4242726" y="1004458"/>
          <a:ext cx="1251200" cy="1964535"/>
        </a:xfrm>
        <a:prstGeom prst="pieWedge">
          <a:avLst/>
        </a:prstGeom>
        <a:solidFill>
          <a:srgbClr val="0000FF"/>
        </a:solidFill>
        <a:ln w="12700" cap="flat" cmpd="sng" algn="ctr">
          <a:solidFill>
            <a:srgbClr val="FA8C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>
              <a:latin typeface="e-Ukraine Bold"/>
              <a:cs typeface="Times New Roman" pitchFamily="18" charset="0"/>
            </a:rPr>
            <a:t>Цикл 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>
              <a:latin typeface="e-Ukraine Bold"/>
              <a:cs typeface="Times New Roman" pitchFamily="18" charset="0"/>
            </a:rPr>
            <a:t>Розроблення освітньої програми</a:t>
          </a:r>
          <a:endParaRPr lang="ru-RU" sz="1400" b="1" i="0" kern="1200" dirty="0" smtClean="0">
            <a:latin typeface="e-Ukraine Bold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i="1" kern="1200" dirty="0"/>
        </a:p>
      </dsp:txBody>
      <dsp:txXfrm rot="-5400000">
        <a:off x="3886059" y="1727594"/>
        <a:ext cx="1389136" cy="884732"/>
      </dsp:txXfrm>
    </dsp:sp>
    <dsp:sp modelId="{35200002-C065-4791-9413-3E3AEB36FDF6}">
      <dsp:nvSpPr>
        <dsp:cNvPr id="0" name=""/>
        <dsp:cNvSpPr/>
      </dsp:nvSpPr>
      <dsp:spPr>
        <a:xfrm rot="10800000">
          <a:off x="3928929" y="2803195"/>
          <a:ext cx="1882238" cy="1669455"/>
        </a:xfrm>
        <a:prstGeom prst="pieWedge">
          <a:avLst/>
        </a:prstGeom>
        <a:solidFill>
          <a:srgbClr val="0000FF"/>
        </a:solidFill>
        <a:ln w="12700" cap="flat" cmpd="sng" algn="ctr">
          <a:solidFill>
            <a:srgbClr val="FA8C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>
              <a:latin typeface="e-Ukraine Bold"/>
              <a:cs typeface="Times New Roman" pitchFamily="18" charset="0"/>
            </a:rPr>
            <a:t>Цикл 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>
              <a:latin typeface="e-Ukraine Bold"/>
              <a:cs typeface="Times New Roman" pitchFamily="18" charset="0"/>
            </a:rPr>
            <a:t>Експертиза освітньої  програми</a:t>
          </a:r>
          <a:endParaRPr lang="ru-RU" sz="1400" b="1" i="0" kern="1200" dirty="0" smtClean="0">
            <a:latin typeface="e-Ukraine Bold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i="1" kern="1200" dirty="0"/>
        </a:p>
      </dsp:txBody>
      <dsp:txXfrm rot="10800000">
        <a:off x="3928929" y="2803195"/>
        <a:ext cx="1330943" cy="1180483"/>
      </dsp:txXfrm>
    </dsp:sp>
    <dsp:sp modelId="{A12D6D07-9A71-4FA8-AED6-9FD06A2B6FC1}">
      <dsp:nvSpPr>
        <dsp:cNvPr id="0" name=""/>
        <dsp:cNvSpPr/>
      </dsp:nvSpPr>
      <dsp:spPr>
        <a:xfrm rot="16200000">
          <a:off x="1932611" y="2651527"/>
          <a:ext cx="1661576" cy="2000860"/>
        </a:xfrm>
        <a:prstGeom prst="pieWedge">
          <a:avLst/>
        </a:prstGeom>
        <a:solidFill>
          <a:srgbClr val="0000FF"/>
        </a:solidFill>
        <a:ln w="12700" cap="flat" cmpd="sng" algn="ctr">
          <a:solidFill>
            <a:srgbClr val="FA8C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b="1" i="0" kern="1200" dirty="0" smtClean="0">
            <a:latin typeface="e-Ukraine Bold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>
              <a:latin typeface="e-Ukraine Bold"/>
              <a:cs typeface="Times New Roman" panose="02020603050405020304" pitchFamily="18" charset="0"/>
            </a:rPr>
            <a:t>Цикл 3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>
              <a:latin typeface="e-Ukraine Bold"/>
              <a:cs typeface="Times New Roman" panose="02020603050405020304" pitchFamily="18" charset="0"/>
            </a:rPr>
            <a:t>Підготовка до експертизи освітньої програм</a:t>
          </a:r>
          <a:r>
            <a:rPr lang="uk-UA" sz="1300" b="1" i="0" kern="1200" dirty="0" smtClean="0">
              <a:latin typeface="e-Ukraine Bold"/>
              <a:cs typeface="Times New Roman" pitchFamily="18" charset="0"/>
            </a:rPr>
            <a:t>и</a:t>
          </a:r>
          <a:endParaRPr lang="ru-RU" sz="1400" b="1" i="0" kern="1200" dirty="0"/>
        </a:p>
      </dsp:txBody>
      <dsp:txXfrm rot="5400000">
        <a:off x="2349007" y="2821169"/>
        <a:ext cx="1414822" cy="1174912"/>
      </dsp:txXfrm>
    </dsp:sp>
    <dsp:sp modelId="{553D7D79-9CD6-4930-9E73-498C7775EBF8}">
      <dsp:nvSpPr>
        <dsp:cNvPr id="0" name=""/>
        <dsp:cNvSpPr/>
      </dsp:nvSpPr>
      <dsp:spPr>
        <a:xfrm>
          <a:off x="3586917" y="2512977"/>
          <a:ext cx="507963" cy="42204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61B07E-D840-4584-9F63-925898F039A1}">
      <dsp:nvSpPr>
        <dsp:cNvPr id="0" name=""/>
        <dsp:cNvSpPr/>
      </dsp:nvSpPr>
      <dsp:spPr>
        <a:xfrm rot="10800000">
          <a:off x="3598685" y="2696089"/>
          <a:ext cx="465028" cy="48217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59743BA-0D74-424C-99BC-080B46C91554}" type="datetimeFigureOut">
              <a:rPr lang="ru-RU" smtClean="0"/>
              <a:pPr/>
              <a:t>26.09.2023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C1DCAA5-00E6-4B20-B8A5-2174C82E0E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95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93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6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8999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46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1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29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93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9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7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46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3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8589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54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16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04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0699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99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5955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564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3346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613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30312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1426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664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058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70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31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849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076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50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421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995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/>
              <a:pPr/>
              <a:t>26.09.2023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105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11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26.09.2023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98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-7292" y="0"/>
            <a:ext cx="12192000" cy="6858000"/>
          </a:xfrm>
          <a:prstGeom prst="rect">
            <a:avLst/>
          </a:prstGeom>
        </p:spPr>
      </p:pic>
      <p:grpSp>
        <p:nvGrpSpPr>
          <p:cNvPr id="28" name="Group 28"/>
          <p:cNvGrpSpPr/>
          <p:nvPr/>
        </p:nvGrpSpPr>
        <p:grpSpPr>
          <a:xfrm>
            <a:off x="308334" y="1295400"/>
            <a:ext cx="500136" cy="500136"/>
            <a:chOff x="0" y="0"/>
            <a:chExt cx="6350000" cy="6350000"/>
          </a:xfrm>
          <a:solidFill>
            <a:srgbClr val="FA8C00"/>
          </a:solidFill>
        </p:grpSpPr>
        <p:sp>
          <p:nvSpPr>
            <p:cNvPr id="29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28"/>
          <p:cNvGrpSpPr/>
          <p:nvPr/>
        </p:nvGrpSpPr>
        <p:grpSpPr>
          <a:xfrm>
            <a:off x="11730702" y="3409950"/>
            <a:ext cx="436848" cy="436848"/>
            <a:chOff x="0" y="0"/>
            <a:chExt cx="6350000" cy="6350000"/>
          </a:xfrm>
          <a:solidFill>
            <a:srgbClr val="005FC8"/>
          </a:solidFill>
        </p:grpSpPr>
        <p:sp>
          <p:nvSpPr>
            <p:cNvPr id="42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3" name="Прямоугольник 2"/>
          <p:cNvSpPr/>
          <p:nvPr/>
        </p:nvSpPr>
        <p:spPr>
          <a:xfrm>
            <a:off x="2556961" y="-53699"/>
            <a:ext cx="77597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ОСВІТНЯ ПРОГРАМА </a:t>
            </a:r>
            <a:endParaRPr lang="en-US" sz="2400" b="1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ЗАКЛАДУ ЗАГАЛЬНОЇ СЕРЕДНЬОЇ ОСВІТИ</a:t>
            </a:r>
            <a:endParaRPr lang="ru-RU" sz="2400" u="sng" dirty="0">
              <a:solidFill>
                <a:srgbClr val="0000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6013" y="580749"/>
            <a:ext cx="11051110" cy="12191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sng" strike="noStrike" kern="0" cap="none" spc="0" normalizeH="0" baseline="0" noProof="0" dirty="0" smtClean="0">
              <a:ln>
                <a:noFill/>
              </a:ln>
              <a:solidFill>
                <a:srgbClr val="004A9C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Helvetica Neue"/>
            </a:endParaRPr>
          </a:p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Освітня програма </a:t>
            </a:r>
            <a:r>
              <a:rPr kumimoji="0" lang="uk-UA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- єдиний комплекс освітніх компонентів (предметів вивчення, дисциплін, </a:t>
            </a:r>
            <a:r>
              <a:rPr kumimoji="0" lang="uk-UA" sz="16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індивідуальних завдань, контрольних заходів тощо), спланованих і організованих для досягнення</a:t>
            </a:r>
            <a:r>
              <a:rPr kumimoji="0" lang="uk-UA" sz="16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визначених результатів навчання.</a:t>
            </a:r>
            <a:r>
              <a:rPr kumimoji="0" lang="uk-UA" sz="16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                                 </a:t>
            </a:r>
          </a:p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6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	</a:t>
            </a:r>
            <a:r>
              <a:rPr lang="uk-UA" sz="1600" b="1" i="1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						</a:t>
            </a:r>
            <a:r>
              <a:rPr kumimoji="0" lang="uk-UA" sz="16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(ст. 1 Закону України «Про освіту»)</a:t>
            </a:r>
            <a:endParaRPr kumimoji="0" lang="uk-UA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Helvetica Neue"/>
            </a:endParaRPr>
          </a:p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sym typeface="Helvetica Neue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9382" y="1544157"/>
            <a:ext cx="1773888" cy="1556579"/>
          </a:xfrm>
          <a:prstGeom prst="ellipse">
            <a:avLst/>
          </a:prstGeom>
          <a:solidFill>
            <a:srgbClr val="0000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uk-UA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вимоги до осіб, які можуть розпочати навчання за програмою;</a:t>
            </a:r>
          </a:p>
        </p:txBody>
      </p:sp>
      <p:sp>
        <p:nvSpPr>
          <p:cNvPr id="18" name="Овал 17"/>
          <p:cNvSpPr/>
          <p:nvPr/>
        </p:nvSpPr>
        <p:spPr>
          <a:xfrm>
            <a:off x="1897392" y="1252886"/>
            <a:ext cx="2130066" cy="1847850"/>
          </a:xfrm>
          <a:prstGeom prst="ellipse">
            <a:avLst/>
          </a:prstGeom>
          <a:solidFill>
            <a:srgbClr val="0000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загальний обсяг навчального навантаження на відповідному рівні (циклі) повної загальної середньої освіти (в годинах);</a:t>
            </a:r>
          </a:p>
        </p:txBody>
      </p:sp>
      <p:sp>
        <p:nvSpPr>
          <p:cNvPr id="20" name="Овал 19"/>
          <p:cNvSpPr/>
          <p:nvPr/>
        </p:nvSpPr>
        <p:spPr>
          <a:xfrm>
            <a:off x="3678634" y="2444598"/>
            <a:ext cx="1741553" cy="1625252"/>
          </a:xfrm>
          <a:prstGeom prst="ellipse">
            <a:avLst/>
          </a:prstGeom>
          <a:solidFill>
            <a:srgbClr val="0000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розподіл навчального навантаження між освітніми галузями за роками навчання;</a:t>
            </a:r>
          </a:p>
        </p:txBody>
      </p:sp>
      <p:sp>
        <p:nvSpPr>
          <p:cNvPr id="21" name="Овал 20"/>
          <p:cNvSpPr/>
          <p:nvPr/>
        </p:nvSpPr>
        <p:spPr>
          <a:xfrm>
            <a:off x="3131721" y="4055265"/>
            <a:ext cx="2088393" cy="1933475"/>
          </a:xfrm>
          <a:prstGeom prst="ellipse">
            <a:avLst/>
          </a:prstGeom>
          <a:solidFill>
            <a:srgbClr val="0000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перелік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варіантів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типових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навчальних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планів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та </a:t>
            </a: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модельних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навчальних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програм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;</a:t>
            </a:r>
            <a:endParaRPr kumimoji="0" lang="uk-UA" sz="1200" b="1" i="0" u="none" strike="noStrike" kern="0" cap="none" spc="0" normalizeH="0" baseline="0" noProof="0" dirty="0" smtClean="0">
              <a:ln>
                <a:noFill/>
              </a:ln>
              <a:solidFill>
                <a:srgbClr val="FA8C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Helvetica Neue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1901130" y="5265023"/>
            <a:ext cx="1521213" cy="1447435"/>
          </a:xfrm>
          <a:prstGeom prst="ellipse">
            <a:avLst/>
          </a:prstGeom>
          <a:solidFill>
            <a:srgbClr val="0000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форми організації освітнього процесу;</a:t>
            </a:r>
          </a:p>
        </p:txBody>
      </p:sp>
      <p:sp>
        <p:nvSpPr>
          <p:cNvPr id="23" name="Овал 22"/>
          <p:cNvSpPr/>
          <p:nvPr/>
        </p:nvSpPr>
        <p:spPr>
          <a:xfrm>
            <a:off x="1" y="4886293"/>
            <a:ext cx="1859841" cy="1657350"/>
          </a:xfrm>
          <a:prstGeom prst="ellipse">
            <a:avLst/>
          </a:prstGeom>
          <a:solidFill>
            <a:srgbClr val="0000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25500" eaLnBrk="1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опис інструментарію</a:t>
            </a:r>
            <a:r>
              <a:rPr kumimoji="0" lang="uk-UA" sz="1200" b="1" i="0" u="none" strike="noStrike" kern="0" cap="none" spc="0" normalizeH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kumimoji="0" lang="uk-UA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A8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оцінювання.</a:t>
            </a:r>
          </a:p>
        </p:txBody>
      </p:sp>
      <p:sp>
        <p:nvSpPr>
          <p:cNvPr id="30" name="Овал 29"/>
          <p:cNvSpPr/>
          <p:nvPr/>
        </p:nvSpPr>
        <p:spPr>
          <a:xfrm>
            <a:off x="1031777" y="3033344"/>
            <a:ext cx="1991399" cy="1974356"/>
          </a:xfrm>
          <a:prstGeom prst="ellipse">
            <a:avLst/>
          </a:prstGeom>
          <a:solidFill>
            <a:srgbClr val="FA8C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Освітня програма має містити: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78552" y="2025640"/>
            <a:ext cx="58483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uk-U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Заклад освіти розробляє та використовує в освітній діяльності </a:t>
            </a:r>
            <a:r>
              <a:rPr lang="uk-UA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одну освітню програму на кожному рівні (циклі)</a:t>
            </a:r>
            <a:r>
              <a:rPr lang="uk-U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повної загальної середньої освіти або </a:t>
            </a:r>
            <a:r>
              <a:rPr lang="uk-UA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наскрізну освітню програму</a:t>
            </a:r>
            <a:r>
              <a:rPr lang="uk-U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розроблену для декількох рівнів освіти</a:t>
            </a:r>
            <a:r>
              <a:rPr lang="uk-UA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base"/>
            <a:endParaRPr lang="uk-UA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Рішення про використання закладом освіти освітньої програми, розробленої на основі типової освітньої програми або іншої освітньої програми, приймається педагогічною радою закладу освіти.</a:t>
            </a:r>
            <a:endParaRPr lang="uk-UA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Освітня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програма схвалюється педагогічною радою закладу освіти та затверджується його керівником.</a:t>
            </a:r>
          </a:p>
        </p:txBody>
      </p:sp>
      <p:grpSp>
        <p:nvGrpSpPr>
          <p:cNvPr id="35" name="Group 28"/>
          <p:cNvGrpSpPr/>
          <p:nvPr/>
        </p:nvGrpSpPr>
        <p:grpSpPr>
          <a:xfrm>
            <a:off x="11325225" y="2886075"/>
            <a:ext cx="748050" cy="742299"/>
            <a:chOff x="0" y="0"/>
            <a:chExt cx="6350000" cy="6350000"/>
          </a:xfrm>
          <a:solidFill>
            <a:srgbClr val="FA8C00"/>
          </a:solidFill>
        </p:grpSpPr>
        <p:sp>
          <p:nvSpPr>
            <p:cNvPr id="36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4" name="Нашивка 3"/>
          <p:cNvSpPr/>
          <p:nvPr/>
        </p:nvSpPr>
        <p:spPr>
          <a:xfrm rot="14282802">
            <a:off x="1181402" y="3074128"/>
            <a:ext cx="374552" cy="402448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 rot="6602237">
            <a:off x="1181401" y="4575892"/>
            <a:ext cx="374552" cy="402448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 rot="18611401">
            <a:off x="2369685" y="2961609"/>
            <a:ext cx="374552" cy="402448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Нашивка 31"/>
          <p:cNvSpPr/>
          <p:nvPr/>
        </p:nvSpPr>
        <p:spPr>
          <a:xfrm rot="3769241">
            <a:off x="2105137" y="4788564"/>
            <a:ext cx="374552" cy="402448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Нашивка 32"/>
          <p:cNvSpPr/>
          <p:nvPr/>
        </p:nvSpPr>
        <p:spPr>
          <a:xfrm rot="1068047">
            <a:off x="2775150" y="4234557"/>
            <a:ext cx="374552" cy="402448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Нашивка 33"/>
          <p:cNvSpPr/>
          <p:nvPr/>
        </p:nvSpPr>
        <p:spPr>
          <a:xfrm rot="20907969">
            <a:off x="2818971" y="3532576"/>
            <a:ext cx="374552" cy="402448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677" y="2389853"/>
            <a:ext cx="4937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45" y="3678238"/>
            <a:ext cx="4937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88" y="6046301"/>
            <a:ext cx="4937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" y="43600"/>
            <a:ext cx="2579742" cy="63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9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2454"/>
            <a:ext cx="12192000" cy="6858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2660" y="4387337"/>
            <a:ext cx="1654802" cy="1654802"/>
            <a:chOff x="0" y="0"/>
            <a:chExt cx="6350000" cy="6350000"/>
          </a:xfrm>
          <a:solidFill>
            <a:srgbClr val="FA8C00"/>
          </a:solidFill>
        </p:grpSpPr>
        <p:sp>
          <p:nvSpPr>
            <p:cNvPr id="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5" name="Group 5"/>
          <p:cNvGrpSpPr/>
          <p:nvPr/>
        </p:nvGrpSpPr>
        <p:grpSpPr>
          <a:xfrm>
            <a:off x="10459812" y="634014"/>
            <a:ext cx="1608365" cy="1608365"/>
            <a:chOff x="0" y="0"/>
            <a:chExt cx="6350000" cy="6350000"/>
          </a:xfrm>
          <a:solidFill>
            <a:srgbClr val="202EE2"/>
          </a:solidFill>
        </p:grpSpPr>
        <p:sp>
          <p:nvSpPr>
            <p:cNvPr id="6" name="Freeform 6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7" name="Group 7"/>
          <p:cNvGrpSpPr/>
          <p:nvPr/>
        </p:nvGrpSpPr>
        <p:grpSpPr>
          <a:xfrm>
            <a:off x="-316674" y="1918111"/>
            <a:ext cx="2714506" cy="2714506"/>
            <a:chOff x="0" y="0"/>
            <a:chExt cx="6350000" cy="6350000"/>
          </a:xfrm>
          <a:solidFill>
            <a:srgbClr val="0000FF"/>
          </a:solidFill>
        </p:grpSpPr>
        <p:sp>
          <p:nvSpPr>
            <p:cNvPr id="8" name="Freeform 8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41" name="TextBox 23"/>
          <p:cNvSpPr txBox="1"/>
          <p:nvPr/>
        </p:nvSpPr>
        <p:spPr>
          <a:xfrm>
            <a:off x="1514646" y="154721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0640" y="154721"/>
            <a:ext cx="1157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ОСВІТНЯ ПРОГРАМА, РОЗРОБЛЕНА НА ОСНОВІ </a:t>
            </a:r>
            <a:endParaRPr lang="en-US" sz="2400" b="1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ТИПОВОЇ </a:t>
            </a:r>
            <a:r>
              <a:rPr lang="uk-UA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ОСВІТНЬОЇ ПРОГРАМИ МАЄ:</a:t>
            </a:r>
            <a:endParaRPr lang="ru-RU" sz="24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2763" y="1121570"/>
            <a:ext cx="6723848" cy="633255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FA8C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- відповідати структурі типової освітньої програми та визначеним нею вимогам; 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Helvetica Neue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00061" y="1919673"/>
            <a:ext cx="8724900" cy="652078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FA8C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- визначати загальний обсяг навчального навантаження на відповідному рівні (циклі) повної загальної середньої освіти (в годинах), його розподіл між освітніми галузями за роками навчання;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108540" y="5320542"/>
            <a:ext cx="72275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5500" hangingPunct="0"/>
            <a:r>
              <a:rPr lang="uk-UA" b="1" i="1" u="sng" kern="0" dirty="0" smtClean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Освітня </a:t>
            </a:r>
            <a:r>
              <a:rPr lang="uk-UA" b="1" i="1" u="sng" kern="0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програма закладу освіти </a:t>
            </a:r>
            <a:r>
              <a:rPr lang="uk-UA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може містити інші </a:t>
            </a:r>
            <a:endParaRPr lang="uk-UA" b="1" i="1" kern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Helvetica Neue"/>
            </a:endParaRPr>
          </a:p>
          <a:p>
            <a:pPr algn="ctr" defTabSz="825500" hangingPunct="0"/>
            <a:r>
              <a:rPr lang="uk-UA" b="1" i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складники</a:t>
            </a:r>
            <a:r>
              <a:rPr lang="uk-UA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, що враховують специфіку та </a:t>
            </a:r>
            <a:r>
              <a:rPr lang="uk-UA" b="1" i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особливості </a:t>
            </a:r>
          </a:p>
          <a:p>
            <a:pPr algn="ctr" defTabSz="825500" hangingPunct="0"/>
            <a:r>
              <a:rPr lang="uk-UA" b="1" i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освітньої діяльності закладу освіти.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262062" y="2747262"/>
            <a:ext cx="9667875" cy="560367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FA8C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- містити навчальний план, що ґрунтується на одному з варіантів типових навчальних планів відповідної типової освітньої програми;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514646" y="3636669"/>
            <a:ext cx="10013379" cy="58800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FA8C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- містити перелік модельних навчальних програм, що використовуються закладом освіти в освітньому процесі;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033312" y="4451295"/>
            <a:ext cx="9848048" cy="523476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FA8C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Helvetica Neue"/>
            </a:endParaRPr>
          </a:p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400" b="1" kern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  <a:sym typeface="Helvetica Neue"/>
            </a:endParaRPr>
          </a:p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Helvetica Neue"/>
              </a:rPr>
              <a:t>- опис форм організації освітнього процесу та інструментарію оцінювання.</a:t>
            </a:r>
          </a:p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546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-185057" y="944987"/>
            <a:ext cx="826549" cy="743218"/>
            <a:chOff x="0" y="0"/>
            <a:chExt cx="6350000" cy="6350000"/>
          </a:xfrm>
          <a:solidFill>
            <a:srgbClr val="202EE2"/>
          </a:solidFill>
        </p:grpSpPr>
        <p:sp>
          <p:nvSpPr>
            <p:cNvPr id="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5" name="Group 5"/>
          <p:cNvGrpSpPr/>
          <p:nvPr/>
        </p:nvGrpSpPr>
        <p:grpSpPr>
          <a:xfrm>
            <a:off x="10878786" y="1369230"/>
            <a:ext cx="1313214" cy="1347730"/>
            <a:chOff x="0" y="0"/>
            <a:chExt cx="6350000" cy="6350000"/>
          </a:xfrm>
          <a:solidFill>
            <a:srgbClr val="0000FF"/>
          </a:solidFill>
        </p:grpSpPr>
        <p:sp>
          <p:nvSpPr>
            <p:cNvPr id="6" name="Freeform 6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7" name="Group 7"/>
          <p:cNvGrpSpPr/>
          <p:nvPr/>
        </p:nvGrpSpPr>
        <p:grpSpPr>
          <a:xfrm>
            <a:off x="9940514" y="176026"/>
            <a:ext cx="2248556" cy="2234000"/>
            <a:chOff x="0" y="0"/>
            <a:chExt cx="6350000" cy="6350000"/>
          </a:xfrm>
          <a:solidFill>
            <a:srgbClr val="FA8C00"/>
          </a:solidFill>
        </p:grpSpPr>
        <p:sp>
          <p:nvSpPr>
            <p:cNvPr id="8" name="Freeform 8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41" name="TextBox 23"/>
          <p:cNvSpPr txBox="1"/>
          <p:nvPr/>
        </p:nvSpPr>
        <p:spPr>
          <a:xfrm>
            <a:off x="1752771" y="183474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256503071"/>
              </p:ext>
            </p:extLst>
          </p:nvPr>
        </p:nvGraphicFramePr>
        <p:xfrm>
          <a:off x="393245" y="1200493"/>
          <a:ext cx="7972425" cy="5505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254522" y="177336"/>
            <a:ext cx="8932053" cy="111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uk-UA" sz="20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АЛГОРИТМ ДІЙ ДЛЯ АВТОРІВ ТА ЗАМОВНИКІВ </a:t>
            </a:r>
            <a:endParaRPr lang="en-US" sz="2000" b="1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uk-UA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ЕКСПЕРТИЗИ </a:t>
            </a:r>
            <a:r>
              <a:rPr lang="uk-UA" sz="20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ОСВІТНІХ </a:t>
            </a:r>
            <a:r>
              <a:rPr lang="uk-UA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, РОЗРОБЛЕНИХ </a:t>
            </a:r>
            <a:r>
              <a:rPr lang="ru-RU" sz="20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НЕ НА ОСНОВІ ТИПОВИХ</a:t>
            </a:r>
            <a:endParaRPr lang="uk-UA" sz="24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64600" y="2747870"/>
            <a:ext cx="276557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825500" hangingPunct="0"/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Освітня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програма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,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розроблена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не на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основі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типової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освітньої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програми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, </a:t>
            </a:r>
            <a:r>
              <a:rPr lang="ru-RU" sz="1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підлягає</a:t>
            </a:r>
            <a:r>
              <a:rPr lang="ru-RU" sz="1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затвердженню</a:t>
            </a:r>
            <a:r>
              <a:rPr lang="ru-RU" sz="1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центральним</a:t>
            </a:r>
            <a:r>
              <a:rPr lang="ru-RU" sz="1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органом </a:t>
            </a:r>
            <a:r>
              <a:rPr lang="ru-RU" sz="1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виконавчої</a:t>
            </a:r>
            <a:r>
              <a:rPr lang="ru-RU" sz="1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влади</a:t>
            </a:r>
            <a:r>
              <a:rPr lang="ru-RU" sz="1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із</a:t>
            </a:r>
            <a:r>
              <a:rPr lang="ru-RU" sz="1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забезпечення</a:t>
            </a:r>
            <a:r>
              <a:rPr lang="ru-RU" sz="1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якості</a:t>
            </a:r>
            <a:r>
              <a:rPr lang="ru-RU" sz="1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освіти</a:t>
            </a:r>
            <a:r>
              <a:rPr lang="ru-RU" sz="1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у порядку,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затвердженому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центральним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органом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виконавчої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влади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у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сфері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</a:t>
            </a:r>
            <a:r>
              <a:rPr lang="ru-RU" sz="1600" kern="0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освіти</a:t>
            </a:r>
            <a:r>
              <a:rPr lang="ru-RU" sz="1600" kern="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  <a:sym typeface="Helvetica Neue"/>
              </a:rPr>
              <a:t> і науки.</a:t>
            </a:r>
            <a:endParaRPr lang="uk-UA" sz="1600" b="1" kern="0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  <a:p>
            <a:pPr lvl="0" algn="ctr" defTabSz="825500" hangingPunct="0"/>
            <a:endParaRPr lang="en-US" sz="1400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268325" y="3645628"/>
            <a:ext cx="3048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14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4879638" y="3134708"/>
            <a:ext cx="3048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sz="1200" b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Крок</a:t>
            </a:r>
            <a:r>
              <a:rPr lang="ru-RU" sz="1200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6.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/>
          </a:p>
          <a:p>
            <a:pPr algn="r"/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оцінювання якості освітньої програми</a:t>
            </a:r>
            <a:endParaRPr lang="ru-RU" sz="1200" b="1" dirty="0">
              <a:solidFill>
                <a:srgbClr val="FA8C00"/>
              </a:solidFill>
            </a:endParaRPr>
          </a:p>
          <a:p>
            <a:pPr algn="r"/>
            <a:r>
              <a:rPr lang="ru-RU" sz="1200" b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Крок</a:t>
            </a:r>
            <a:r>
              <a:rPr lang="ru-RU" sz="1200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7. </a:t>
            </a:r>
            <a:endParaRPr lang="uk-UA" sz="1200" b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200" b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експертизи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771" y="3592287"/>
            <a:ext cx="656410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804" y="3548744"/>
            <a:ext cx="652463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446" y="-194932"/>
            <a:ext cx="8223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8" y="21443"/>
            <a:ext cx="1311275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24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06504" y="2454"/>
            <a:ext cx="1397221" cy="1293103"/>
            <a:chOff x="0" y="0"/>
            <a:chExt cx="6350000" cy="6350000"/>
          </a:xfrm>
          <a:solidFill>
            <a:srgbClr val="FA8C00"/>
          </a:solidFill>
        </p:grpSpPr>
        <p:sp>
          <p:nvSpPr>
            <p:cNvPr id="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5" name="Group 5"/>
          <p:cNvGrpSpPr/>
          <p:nvPr/>
        </p:nvGrpSpPr>
        <p:grpSpPr>
          <a:xfrm>
            <a:off x="10881716" y="2215217"/>
            <a:ext cx="1313214" cy="1347730"/>
            <a:chOff x="0" y="0"/>
            <a:chExt cx="6350000" cy="6350000"/>
          </a:xfrm>
          <a:solidFill>
            <a:srgbClr val="0000FF"/>
          </a:solidFill>
        </p:grpSpPr>
        <p:sp>
          <p:nvSpPr>
            <p:cNvPr id="6" name="Freeform 6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7" name="Group 7"/>
          <p:cNvGrpSpPr/>
          <p:nvPr/>
        </p:nvGrpSpPr>
        <p:grpSpPr>
          <a:xfrm>
            <a:off x="9568542" y="972761"/>
            <a:ext cx="2324755" cy="2232412"/>
            <a:chOff x="0" y="0"/>
            <a:chExt cx="6350000" cy="6350000"/>
          </a:xfrm>
          <a:solidFill>
            <a:srgbClr val="FA8C00"/>
          </a:solidFill>
        </p:grpSpPr>
        <p:sp>
          <p:nvSpPr>
            <p:cNvPr id="8" name="Freeform 8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41" name="TextBox 23"/>
          <p:cNvSpPr txBox="1"/>
          <p:nvPr/>
        </p:nvSpPr>
        <p:spPr>
          <a:xfrm>
            <a:off x="1752771" y="183474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28700" y="177337"/>
            <a:ext cx="1013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uk-UA" sz="2400" b="1" u="sng" dirty="0">
              <a:solidFill>
                <a:srgbClr val="FA8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кутник 2"/>
          <p:cNvSpPr/>
          <p:nvPr/>
        </p:nvSpPr>
        <p:spPr>
          <a:xfrm>
            <a:off x="435427" y="757784"/>
            <a:ext cx="11321143" cy="53473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82880" tIns="91440" rIns="182880" bIns="9144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algn="l"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✅</a:t>
            </a:r>
            <a:r>
              <a:rPr lang="en-US" sz="2000" i="1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Розділ «Освітні програми» сайту Державної служби якості </a:t>
            </a:r>
            <a:r>
              <a:rPr lang="uk-UA" sz="2000" i="1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освіти України:</a:t>
            </a:r>
          </a:p>
          <a:p>
            <a:pPr algn="l">
              <a:defRPr/>
            </a:pPr>
            <a:r>
              <a:rPr lang="uk-UA" sz="20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20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uk-UA" sz="20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✅ </a:t>
            </a:r>
            <a:r>
              <a:rPr lang="uk-UA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Створення власної освітньої </a:t>
            </a:r>
            <a:r>
              <a:rPr lang="uk-UA" sz="2000" i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програми: поради </a:t>
            </a:r>
            <a:r>
              <a:rPr lang="uk-UA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для директора </a:t>
            </a:r>
            <a:r>
              <a:rPr lang="uk-UA" sz="2000" i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школи:</a:t>
            </a:r>
          </a:p>
          <a:p>
            <a:pPr algn="l">
              <a:defRPr/>
            </a:pPr>
            <a:r>
              <a:rPr lang="uk-UA" sz="20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endParaRPr lang="uk-UA" sz="20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uk-UA" sz="2000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✅ </a:t>
            </a:r>
            <a:r>
              <a:rPr lang="uk-UA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Як розробити освітню програму для 5-х класів на </a:t>
            </a:r>
            <a:r>
              <a:rPr lang="uk-UA" sz="2000" i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основі типової </a:t>
            </a:r>
            <a:r>
              <a:rPr lang="uk-UA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освітньої </a:t>
            </a:r>
            <a:r>
              <a:rPr lang="uk-UA" sz="2000" i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програми:</a:t>
            </a:r>
            <a:r>
              <a:rPr lang="uk-UA" sz="20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>
              <a:defRPr/>
            </a:pPr>
            <a:endParaRPr lang="uk-UA" sz="20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sz="2000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0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✅ </a:t>
            </a:r>
            <a:r>
              <a:rPr lang="uk-UA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Як створити освітню програму, розроблену </a:t>
            </a:r>
            <a:r>
              <a:rPr lang="uk-UA" sz="2000" i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не на </a:t>
            </a:r>
            <a:r>
              <a:rPr lang="uk-UA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основі типових освітніх </a:t>
            </a:r>
            <a:r>
              <a:rPr lang="uk-UA" sz="2000" i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програм:</a:t>
            </a:r>
            <a:r>
              <a:rPr lang="uk-UA" sz="20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20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uk-UA" sz="20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uk-UA" sz="20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✅</a:t>
            </a:r>
            <a:r>
              <a:rPr lang="ru-RU" sz="2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рекомендації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i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замовників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kern="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i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kern="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розроблених</a:t>
            </a:r>
            <a:r>
              <a:rPr lang="ru-RU" sz="2000" i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не на </a:t>
            </a:r>
            <a:r>
              <a:rPr lang="ru-RU" sz="2000" i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типових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000" i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kern="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i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uk-UA" sz="2000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64" y="1677876"/>
            <a:ext cx="593271" cy="5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83" y="2572992"/>
            <a:ext cx="632181" cy="63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7" y="3487832"/>
            <a:ext cx="609231" cy="609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7" y="4375244"/>
            <a:ext cx="630533" cy="630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94" y="5635726"/>
            <a:ext cx="620655" cy="6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424407" y="217465"/>
            <a:ext cx="84598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uk-UA" sz="3200" b="1" dirty="0" smtClean="0">
                <a:solidFill>
                  <a:srgbClr val="0000FF"/>
                </a:solidFill>
                <a:latin typeface="e-Ukraine Bold"/>
                <a:cs typeface="Times New Roman" pitchFamily="18" charset="0"/>
              </a:rPr>
              <a:t>КОРИСНІ ПОСИЛАННЯ:</a:t>
            </a:r>
            <a:endParaRPr lang="uk-UA" sz="3200" b="1" dirty="0">
              <a:solidFill>
                <a:srgbClr val="0000FF"/>
              </a:solidFill>
              <a:latin typeface="e-Ukraine 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7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25880</TotalTime>
  <Words>451</Words>
  <Application>Microsoft Office PowerPoint</Application>
  <PresentationFormat>Произвольный</PresentationFormat>
  <Paragraphs>83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Intel</cp:lastModifiedBy>
  <cp:revision>1919</cp:revision>
  <cp:lastPrinted>2023-06-22T14:57:19Z</cp:lastPrinted>
  <dcterms:created xsi:type="dcterms:W3CDTF">2018-12-21T09:29:25Z</dcterms:created>
  <dcterms:modified xsi:type="dcterms:W3CDTF">2023-09-26T11:26:11Z</dcterms:modified>
</cp:coreProperties>
</file>