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8474822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Theme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Theme2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Intel</cp:lastModifiedBy>
  <cp:revision>1</cp:revision>
  <dcterms:created xsi:type="dcterms:W3CDTF">2023-09-26T12:39:13Z</dcterms:created>
  <dcterms:modified xsi:type="dcterms:W3CDTF">2023-09-26T12:41:44Z</dcterms:modified>
  <cp:category/>
</cp:coreProperties>
</file>